
<file path=[Content_Types].xml><?xml version="1.0" encoding="utf-8"?>
<Types xmlns="http://schemas.openxmlformats.org/package/2006/content-types">
  <Default Extension="bmp" ContentType="image/bmp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4"/>
  </p:sldMasterIdLst>
  <p:sldIdLst>
    <p:sldId id="256" r:id="rId5"/>
    <p:sldId id="261" r:id="rId6"/>
    <p:sldId id="258" r:id="rId7"/>
    <p:sldId id="257" r:id="rId8"/>
    <p:sldId id="259" r:id="rId9"/>
    <p:sldId id="260" r:id="rId10"/>
    <p:sldId id="262" r:id="rId11"/>
    <p:sldId id="263" r:id="rId12"/>
    <p:sldId id="264" r:id="rId13"/>
    <p:sldId id="266" r:id="rId14"/>
    <p:sldId id="267" r:id="rId15"/>
    <p:sldId id="268" r:id="rId16"/>
    <p:sldId id="270" r:id="rId17"/>
    <p:sldId id="271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354CE3-2871-4F4F-92DE-BDBF3510E34E}" v="25" dt="2025-06-23T11:49:55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leigh Gallagher" userId="94df4884-89cd-40e4-9692-a5225ebcde46" providerId="ADAL" clId="{51354CE3-2871-4F4F-92DE-BDBF3510E34E}"/>
    <pc:docChg chg="custSel addSld modSld sldOrd">
      <pc:chgData name="Kayleigh Gallagher" userId="94df4884-89cd-40e4-9692-a5225ebcde46" providerId="ADAL" clId="{51354CE3-2871-4F4F-92DE-BDBF3510E34E}" dt="2025-06-23T12:04:52.972" v="1390" actId="20577"/>
      <pc:docMkLst>
        <pc:docMk/>
      </pc:docMkLst>
      <pc:sldChg chg="addSp delSp modSp mod ord">
        <pc:chgData name="Kayleigh Gallagher" userId="94df4884-89cd-40e4-9692-a5225ebcde46" providerId="ADAL" clId="{51354CE3-2871-4F4F-92DE-BDBF3510E34E}" dt="2025-06-23T11:54:28.862" v="1262" actId="20577"/>
        <pc:sldMkLst>
          <pc:docMk/>
          <pc:sldMk cId="2013417656" sldId="261"/>
        </pc:sldMkLst>
        <pc:spChg chg="mod">
          <ac:chgData name="Kayleigh Gallagher" userId="94df4884-89cd-40e4-9692-a5225ebcde46" providerId="ADAL" clId="{51354CE3-2871-4F4F-92DE-BDBF3510E34E}" dt="2025-06-23T11:18:58.045" v="776" actId="1076"/>
          <ac:spMkLst>
            <pc:docMk/>
            <pc:sldMk cId="2013417656" sldId="261"/>
            <ac:spMk id="2" creationId="{00000000-0000-0000-0000-000000000000}"/>
          </ac:spMkLst>
        </pc:spChg>
        <pc:spChg chg="add mod">
          <ac:chgData name="Kayleigh Gallagher" userId="94df4884-89cd-40e4-9692-a5225ebcde46" providerId="ADAL" clId="{51354CE3-2871-4F4F-92DE-BDBF3510E34E}" dt="2025-06-23T11:19:12.165" v="779" actId="1076"/>
          <ac:spMkLst>
            <pc:docMk/>
            <pc:sldMk cId="2013417656" sldId="261"/>
            <ac:spMk id="7" creationId="{72348660-40AA-8386-B382-D94DF76A6A4B}"/>
          </ac:spMkLst>
        </pc:spChg>
        <pc:graphicFrameChg chg="add mod modGraphic">
          <ac:chgData name="Kayleigh Gallagher" userId="94df4884-89cd-40e4-9692-a5225ebcde46" providerId="ADAL" clId="{51354CE3-2871-4F4F-92DE-BDBF3510E34E}" dt="2025-06-23T11:54:28.862" v="1262" actId="20577"/>
          <ac:graphicFrameMkLst>
            <pc:docMk/>
            <pc:sldMk cId="2013417656" sldId="261"/>
            <ac:graphicFrameMk id="3" creationId="{6A9EA2B6-36A3-F576-4051-709BE2932E05}"/>
          </ac:graphicFrameMkLst>
        </pc:graphicFrameChg>
        <pc:graphicFrameChg chg="add del mod modGraphic">
          <ac:chgData name="Kayleigh Gallagher" userId="94df4884-89cd-40e4-9692-a5225ebcde46" providerId="ADAL" clId="{51354CE3-2871-4F4F-92DE-BDBF3510E34E}" dt="2025-06-23T11:11:06.480" v="592" actId="478"/>
          <ac:graphicFrameMkLst>
            <pc:docMk/>
            <pc:sldMk cId="2013417656" sldId="261"/>
            <ac:graphicFrameMk id="4" creationId="{3005E2C2-4E6B-5718-AB11-8A6063B9A8DA}"/>
          </ac:graphicFrameMkLst>
        </pc:graphicFrameChg>
        <pc:picChg chg="add mod">
          <ac:chgData name="Kayleigh Gallagher" userId="94df4884-89cd-40e4-9692-a5225ebcde46" providerId="ADAL" clId="{51354CE3-2871-4F4F-92DE-BDBF3510E34E}" dt="2025-06-23T11:19:45.751" v="788" actId="14100"/>
          <ac:picMkLst>
            <pc:docMk/>
            <pc:sldMk cId="2013417656" sldId="261"/>
            <ac:picMk id="6" creationId="{08C0AE16-664F-D986-DF9E-E510FB49524B}"/>
          </ac:picMkLst>
        </pc:picChg>
        <pc:picChg chg="add mod">
          <ac:chgData name="Kayleigh Gallagher" userId="94df4884-89cd-40e4-9692-a5225ebcde46" providerId="ADAL" clId="{51354CE3-2871-4F4F-92DE-BDBF3510E34E}" dt="2025-06-23T11:19:49.457" v="789" actId="14100"/>
          <ac:picMkLst>
            <pc:docMk/>
            <pc:sldMk cId="2013417656" sldId="261"/>
            <ac:picMk id="9" creationId="{6EEA6E81-6E74-1AE0-6148-E20525AE9E5E}"/>
          </ac:picMkLst>
        </pc:picChg>
        <pc:picChg chg="add mod">
          <ac:chgData name="Kayleigh Gallagher" userId="94df4884-89cd-40e4-9692-a5225ebcde46" providerId="ADAL" clId="{51354CE3-2871-4F4F-92DE-BDBF3510E34E}" dt="2025-06-23T11:20:07.769" v="792" actId="1076"/>
          <ac:picMkLst>
            <pc:docMk/>
            <pc:sldMk cId="2013417656" sldId="261"/>
            <ac:picMk id="11" creationId="{932D842C-EF83-BF22-5835-F804B27636D3}"/>
          </ac:picMkLst>
        </pc:picChg>
        <pc:picChg chg="add mod">
          <ac:chgData name="Kayleigh Gallagher" userId="94df4884-89cd-40e4-9692-a5225ebcde46" providerId="ADAL" clId="{51354CE3-2871-4F4F-92DE-BDBF3510E34E}" dt="2025-06-23T11:20:38.035" v="795" actId="1076"/>
          <ac:picMkLst>
            <pc:docMk/>
            <pc:sldMk cId="2013417656" sldId="261"/>
            <ac:picMk id="13" creationId="{472A07F3-9B1D-97D9-8F1C-6D408F45CC28}"/>
          </ac:picMkLst>
        </pc:picChg>
        <pc:picChg chg="add mod">
          <ac:chgData name="Kayleigh Gallagher" userId="94df4884-89cd-40e4-9692-a5225ebcde46" providerId="ADAL" clId="{51354CE3-2871-4F4F-92DE-BDBF3510E34E}" dt="2025-06-23T11:21:06.162" v="798" actId="1076"/>
          <ac:picMkLst>
            <pc:docMk/>
            <pc:sldMk cId="2013417656" sldId="261"/>
            <ac:picMk id="15" creationId="{035283FA-36BC-1E5F-CE2B-E6FF5493D4F3}"/>
          </ac:picMkLst>
        </pc:picChg>
        <pc:picChg chg="add mod">
          <ac:chgData name="Kayleigh Gallagher" userId="94df4884-89cd-40e4-9692-a5225ebcde46" providerId="ADAL" clId="{51354CE3-2871-4F4F-92DE-BDBF3510E34E}" dt="2025-06-23T11:24:46.877" v="801" actId="1076"/>
          <ac:picMkLst>
            <pc:docMk/>
            <pc:sldMk cId="2013417656" sldId="261"/>
            <ac:picMk id="17" creationId="{3A6F852D-9C98-B86C-2B6B-5DAC3CF33AEA}"/>
          </ac:picMkLst>
        </pc:picChg>
      </pc:sldChg>
      <pc:sldChg chg="addSp modSp mod">
        <pc:chgData name="Kayleigh Gallagher" userId="94df4884-89cd-40e4-9692-a5225ebcde46" providerId="ADAL" clId="{51354CE3-2871-4F4F-92DE-BDBF3510E34E}" dt="2025-06-23T12:04:52.972" v="1390" actId="20577"/>
        <pc:sldMkLst>
          <pc:docMk/>
          <pc:sldMk cId="3589009897" sldId="262"/>
        </pc:sldMkLst>
        <pc:spChg chg="mod">
          <ac:chgData name="Kayleigh Gallagher" userId="94df4884-89cd-40e4-9692-a5225ebcde46" providerId="ADAL" clId="{51354CE3-2871-4F4F-92DE-BDBF3510E34E}" dt="2025-06-23T12:04:52.972" v="1390" actId="20577"/>
          <ac:spMkLst>
            <pc:docMk/>
            <pc:sldMk cId="3589009897" sldId="262"/>
            <ac:spMk id="4" creationId="{00000000-0000-0000-0000-000000000000}"/>
          </ac:spMkLst>
        </pc:spChg>
        <pc:spChg chg="add mod">
          <ac:chgData name="Kayleigh Gallagher" userId="94df4884-89cd-40e4-9692-a5225ebcde46" providerId="ADAL" clId="{51354CE3-2871-4F4F-92DE-BDBF3510E34E}" dt="2025-06-19T11:34:38.457" v="302" actId="1076"/>
          <ac:spMkLst>
            <pc:docMk/>
            <pc:sldMk cId="3589009897" sldId="262"/>
            <ac:spMk id="5" creationId="{788E120C-4576-8CBC-27AB-B66F95C57449}"/>
          </ac:spMkLst>
        </pc:spChg>
        <pc:graphicFrameChg chg="mod modGraphic">
          <ac:chgData name="Kayleigh Gallagher" userId="94df4884-89cd-40e4-9692-a5225ebcde46" providerId="ADAL" clId="{51354CE3-2871-4F4F-92DE-BDBF3510E34E}" dt="2025-06-23T12:04:44.750" v="1388" actId="20577"/>
          <ac:graphicFrameMkLst>
            <pc:docMk/>
            <pc:sldMk cId="3589009897" sldId="262"/>
            <ac:graphicFrameMk id="3" creationId="{00000000-0000-0000-0000-000000000000}"/>
          </ac:graphicFrameMkLst>
        </pc:graphicFrameChg>
      </pc:sldChg>
      <pc:sldChg chg="modSp mod">
        <pc:chgData name="Kayleigh Gallagher" userId="94df4884-89cd-40e4-9692-a5225ebcde46" providerId="ADAL" clId="{51354CE3-2871-4F4F-92DE-BDBF3510E34E}" dt="2025-06-19T11:38:02.497" v="550" actId="1076"/>
        <pc:sldMkLst>
          <pc:docMk/>
          <pc:sldMk cId="1930293054" sldId="266"/>
        </pc:sldMkLst>
        <pc:spChg chg="mod">
          <ac:chgData name="Kayleigh Gallagher" userId="94df4884-89cd-40e4-9692-a5225ebcde46" providerId="ADAL" clId="{51354CE3-2871-4F4F-92DE-BDBF3510E34E}" dt="2025-06-19T11:37:32.653" v="508" actId="20577"/>
          <ac:spMkLst>
            <pc:docMk/>
            <pc:sldMk cId="1930293054" sldId="266"/>
            <ac:spMk id="4" creationId="{00000000-0000-0000-0000-000000000000}"/>
          </ac:spMkLst>
        </pc:spChg>
        <pc:spChg chg="mod">
          <ac:chgData name="Kayleigh Gallagher" userId="94df4884-89cd-40e4-9692-a5225ebcde46" providerId="ADAL" clId="{51354CE3-2871-4F4F-92DE-BDBF3510E34E}" dt="2025-06-19T11:38:02.497" v="550" actId="1076"/>
          <ac:spMkLst>
            <pc:docMk/>
            <pc:sldMk cId="1930293054" sldId="266"/>
            <ac:spMk id="5" creationId="{00000000-0000-0000-0000-000000000000}"/>
          </ac:spMkLst>
        </pc:spChg>
      </pc:sldChg>
      <pc:sldChg chg="modSp mod">
        <pc:chgData name="Kayleigh Gallagher" userId="94df4884-89cd-40e4-9692-a5225ebcde46" providerId="ADAL" clId="{51354CE3-2871-4F4F-92DE-BDBF3510E34E}" dt="2025-06-19T11:36:06.634" v="488" actId="1076"/>
        <pc:sldMkLst>
          <pc:docMk/>
          <pc:sldMk cId="381444690" sldId="267"/>
        </pc:sldMkLst>
        <pc:spChg chg="mod">
          <ac:chgData name="Kayleigh Gallagher" userId="94df4884-89cd-40e4-9692-a5225ebcde46" providerId="ADAL" clId="{51354CE3-2871-4F4F-92DE-BDBF3510E34E}" dt="2025-06-19T11:36:02.829" v="486" actId="1076"/>
          <ac:spMkLst>
            <pc:docMk/>
            <pc:sldMk cId="381444690" sldId="267"/>
            <ac:spMk id="3" creationId="{00000000-0000-0000-0000-000000000000}"/>
          </ac:spMkLst>
        </pc:spChg>
        <pc:picChg chg="mod">
          <ac:chgData name="Kayleigh Gallagher" userId="94df4884-89cd-40e4-9692-a5225ebcde46" providerId="ADAL" clId="{51354CE3-2871-4F4F-92DE-BDBF3510E34E}" dt="2025-06-19T11:36:06.634" v="488" actId="1076"/>
          <ac:picMkLst>
            <pc:docMk/>
            <pc:sldMk cId="381444690" sldId="267"/>
            <ac:picMk id="7" creationId="{00000000-0000-0000-0000-000000000000}"/>
          </ac:picMkLst>
        </pc:picChg>
        <pc:picChg chg="mod">
          <ac:chgData name="Kayleigh Gallagher" userId="94df4884-89cd-40e4-9692-a5225ebcde46" providerId="ADAL" clId="{51354CE3-2871-4F4F-92DE-BDBF3510E34E}" dt="2025-06-19T11:36:04.620" v="487" actId="1076"/>
          <ac:picMkLst>
            <pc:docMk/>
            <pc:sldMk cId="381444690" sldId="267"/>
            <ac:picMk id="9" creationId="{00000000-0000-0000-0000-000000000000}"/>
          </ac:picMkLst>
        </pc:picChg>
      </pc:sldChg>
      <pc:sldChg chg="addSp modSp mod">
        <pc:chgData name="Kayleigh Gallagher" userId="94df4884-89cd-40e4-9692-a5225ebcde46" providerId="ADAL" clId="{51354CE3-2871-4F4F-92DE-BDBF3510E34E}" dt="2025-06-23T11:58:47.260" v="1349" actId="6549"/>
        <pc:sldMkLst>
          <pc:docMk/>
          <pc:sldMk cId="946629376" sldId="270"/>
        </pc:sldMkLst>
        <pc:spChg chg="mod">
          <ac:chgData name="Kayleigh Gallagher" userId="94df4884-89cd-40e4-9692-a5225ebcde46" providerId="ADAL" clId="{51354CE3-2871-4F4F-92DE-BDBF3510E34E}" dt="2025-06-23T11:46:37.130" v="1040" actId="1076"/>
          <ac:spMkLst>
            <pc:docMk/>
            <pc:sldMk cId="946629376" sldId="270"/>
            <ac:spMk id="2" creationId="{00000000-0000-0000-0000-000000000000}"/>
          </ac:spMkLst>
        </pc:spChg>
        <pc:spChg chg="mod">
          <ac:chgData name="Kayleigh Gallagher" userId="94df4884-89cd-40e4-9692-a5225ebcde46" providerId="ADAL" clId="{51354CE3-2871-4F4F-92DE-BDBF3510E34E}" dt="2025-06-23T11:57:31.935" v="1290" actId="6549"/>
          <ac:spMkLst>
            <pc:docMk/>
            <pc:sldMk cId="946629376" sldId="270"/>
            <ac:spMk id="3" creationId="{00000000-0000-0000-0000-000000000000}"/>
          </ac:spMkLst>
        </pc:spChg>
        <pc:spChg chg="mod">
          <ac:chgData name="Kayleigh Gallagher" userId="94df4884-89cd-40e4-9692-a5225ebcde46" providerId="ADAL" clId="{51354CE3-2871-4F4F-92DE-BDBF3510E34E}" dt="2025-06-23T11:58:08.693" v="1335" actId="20577"/>
          <ac:spMkLst>
            <pc:docMk/>
            <pc:sldMk cId="946629376" sldId="270"/>
            <ac:spMk id="4" creationId="{00000000-0000-0000-0000-000000000000}"/>
          </ac:spMkLst>
        </pc:spChg>
        <pc:spChg chg="mod">
          <ac:chgData name="Kayleigh Gallagher" userId="94df4884-89cd-40e4-9692-a5225ebcde46" providerId="ADAL" clId="{51354CE3-2871-4F4F-92DE-BDBF3510E34E}" dt="2025-06-23T11:58:47.260" v="1349" actId="6549"/>
          <ac:spMkLst>
            <pc:docMk/>
            <pc:sldMk cId="946629376" sldId="270"/>
            <ac:spMk id="5" creationId="{00000000-0000-0000-0000-000000000000}"/>
          </ac:spMkLst>
        </pc:spChg>
        <pc:spChg chg="add mod">
          <ac:chgData name="Kayleigh Gallagher" userId="94df4884-89cd-40e4-9692-a5225ebcde46" providerId="ADAL" clId="{51354CE3-2871-4F4F-92DE-BDBF3510E34E}" dt="2025-06-23T11:47:01.995" v="1110" actId="20577"/>
          <ac:spMkLst>
            <pc:docMk/>
            <pc:sldMk cId="946629376" sldId="270"/>
            <ac:spMk id="6" creationId="{521C51C1-3AE3-87B2-EBD9-DDE9EA300AD8}"/>
          </ac:spMkLst>
        </pc:spChg>
      </pc:sldChg>
      <pc:sldChg chg="addSp modSp new mod ord">
        <pc:chgData name="Kayleigh Gallagher" userId="94df4884-89cd-40e4-9692-a5225ebcde46" providerId="ADAL" clId="{51354CE3-2871-4F4F-92DE-BDBF3510E34E}" dt="2025-06-23T11:50:25.834" v="1255" actId="2711"/>
        <pc:sldMkLst>
          <pc:docMk/>
          <pc:sldMk cId="1931936370" sldId="271"/>
        </pc:sldMkLst>
        <pc:spChg chg="mod">
          <ac:chgData name="Kayleigh Gallagher" userId="94df4884-89cd-40e4-9692-a5225ebcde46" providerId="ADAL" clId="{51354CE3-2871-4F4F-92DE-BDBF3510E34E}" dt="2025-06-23T11:26:40.412" v="891" actId="27636"/>
          <ac:spMkLst>
            <pc:docMk/>
            <pc:sldMk cId="1931936370" sldId="271"/>
            <ac:spMk id="2" creationId="{A8003C60-5C80-3D13-AE99-3FDBE490BEC8}"/>
          </ac:spMkLst>
        </pc:spChg>
        <pc:spChg chg="add mod">
          <ac:chgData name="Kayleigh Gallagher" userId="94df4884-89cd-40e4-9692-a5225ebcde46" providerId="ADAL" clId="{51354CE3-2871-4F4F-92DE-BDBF3510E34E}" dt="2025-06-23T11:50:25.834" v="1255" actId="2711"/>
          <ac:spMkLst>
            <pc:docMk/>
            <pc:sldMk cId="1931936370" sldId="271"/>
            <ac:spMk id="6" creationId="{F6ED8401-9A66-BFEC-8325-FFDFADEA9C0C}"/>
          </ac:spMkLst>
        </pc:spChg>
        <pc:picChg chg="add mod">
          <ac:chgData name="Kayleigh Gallagher" userId="94df4884-89cd-40e4-9692-a5225ebcde46" providerId="ADAL" clId="{51354CE3-2871-4F4F-92DE-BDBF3510E34E}" dt="2025-06-23T11:49:55.641" v="1249" actId="1076"/>
          <ac:picMkLst>
            <pc:docMk/>
            <pc:sldMk cId="1931936370" sldId="271"/>
            <ac:picMk id="3" creationId="{09EB7236-4252-CCF2-C279-EAE06F66238C}"/>
          </ac:picMkLst>
        </pc:picChg>
        <pc:picChg chg="add mod">
          <ac:chgData name="Kayleigh Gallagher" userId="94df4884-89cd-40e4-9692-a5225ebcde46" providerId="ADAL" clId="{51354CE3-2871-4F4F-92DE-BDBF3510E34E}" dt="2025-06-23T11:44:56.647" v="903" actId="1076"/>
          <ac:picMkLst>
            <pc:docMk/>
            <pc:sldMk cId="1931936370" sldId="271"/>
            <ac:picMk id="4" creationId="{D0122D91-ABEC-4BE5-E8E3-1E0AE3DA02AC}"/>
          </ac:picMkLst>
        </pc:picChg>
        <pc:picChg chg="add mod">
          <ac:chgData name="Kayleigh Gallagher" userId="94df4884-89cd-40e4-9692-a5225ebcde46" providerId="ADAL" clId="{51354CE3-2871-4F4F-92DE-BDBF3510E34E}" dt="2025-06-23T11:49:41.243" v="1243" actId="1076"/>
          <ac:picMkLst>
            <pc:docMk/>
            <pc:sldMk cId="1931936370" sldId="271"/>
            <ac:picMk id="1026" creationId="{3FB65595-3A46-483E-D1D8-93C1CA6B43C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70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31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27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595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6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2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597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371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00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21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6BE425C0-B59D-48C2-A9F5-98B5E7BF84A6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CE87EB7F-0AAF-4959-970E-CF734A14F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3468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microsoft.com/office/2007/relationships/hdphoto" Target="../media/hdphoto3.wdp"/><Relationship Id="rId4" Type="http://schemas.openxmlformats.org/officeDocument/2006/relationships/image" Target="../media/image28.png"/><Relationship Id="rId9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Reception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Sundridge</a:t>
            </a:r>
            <a:r>
              <a:rPr lang="en-US" dirty="0"/>
              <a:t> and </a:t>
            </a:r>
            <a:r>
              <a:rPr lang="en-US" dirty="0" err="1"/>
              <a:t>Brasted</a:t>
            </a:r>
            <a:r>
              <a:rPr lang="en-US" dirty="0"/>
              <a:t> Primary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918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4080" y="238760"/>
            <a:ext cx="10058400" cy="1371600"/>
          </a:xfrm>
        </p:spPr>
        <p:txBody>
          <a:bodyPr/>
          <a:lstStyle/>
          <a:p>
            <a:r>
              <a:rPr lang="en-US" dirty="0"/>
              <a:t>Staff at S&amp;B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348660-40AA-8386-B382-D94DF76A6A4B}"/>
              </a:ext>
            </a:extLst>
          </p:cNvPr>
          <p:cNvSpPr txBox="1"/>
          <p:nvPr/>
        </p:nvSpPr>
        <p:spPr>
          <a:xfrm>
            <a:off x="8757920" y="5141293"/>
            <a:ext cx="328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16 Children in Class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9EA2B6-36A3-F576-4051-709BE2932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058090"/>
              </p:ext>
            </p:extLst>
          </p:nvPr>
        </p:nvGraphicFramePr>
        <p:xfrm>
          <a:off x="1005840" y="1391168"/>
          <a:ext cx="10403840" cy="4857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0960">
                  <a:extLst>
                    <a:ext uri="{9D8B030D-6E8A-4147-A177-3AD203B41FA5}">
                      <a16:colId xmlns:a16="http://schemas.microsoft.com/office/drawing/2014/main" val="1132393141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2913224764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3482959487"/>
                    </a:ext>
                  </a:extLst>
                </a:gridCol>
                <a:gridCol w="2600960">
                  <a:extLst>
                    <a:ext uri="{9D8B030D-6E8A-4147-A177-3AD203B41FA5}">
                      <a16:colId xmlns:a16="http://schemas.microsoft.com/office/drawing/2014/main" val="2911360043"/>
                    </a:ext>
                  </a:extLst>
                </a:gridCol>
              </a:tblGrid>
              <a:tr h="85957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 Hardwick</a:t>
                      </a:r>
                    </a:p>
                    <a:p>
                      <a:pPr algn="ctr"/>
                      <a:r>
                        <a:rPr lang="en-GB" b="0" dirty="0"/>
                        <a:t>Headteacher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Taylor-Hicks</a:t>
                      </a:r>
                    </a:p>
                    <a:p>
                      <a:pPr algn="ctr"/>
                      <a:r>
                        <a:rPr lang="en-GB" b="0" dirty="0"/>
                        <a:t>Head of School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Wilson</a:t>
                      </a:r>
                      <a:br>
                        <a:rPr lang="en-GB" dirty="0"/>
                      </a:br>
                      <a:r>
                        <a:rPr lang="en-GB" b="0" dirty="0"/>
                        <a:t>SENCO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Mrs Prestage</a:t>
                      </a:r>
                    </a:p>
                    <a:p>
                      <a:pPr algn="ctr"/>
                      <a:r>
                        <a:rPr lang="en-GB" b="0" dirty="0"/>
                        <a:t>Secretary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699426"/>
                  </a:ext>
                </a:extLst>
              </a:tr>
              <a:tr h="162465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305847"/>
                  </a:ext>
                </a:extLst>
              </a:tr>
              <a:tr h="76282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Miss Gallagher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Class Teacher</a:t>
                      </a:r>
                    </a:p>
                  </a:txBody>
                  <a:tcPr>
                    <a:lnL w="12700" cmpd="sng">
                      <a:noFill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Mrs Honour</a:t>
                      </a:r>
                    </a:p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Teaching Assistant</a:t>
                      </a:r>
                    </a:p>
                  </a:txBody>
                  <a:tcPr>
                    <a:lnR w="12700" cmpd="sng">
                      <a:noFill/>
                    </a:ln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4022473"/>
                  </a:ext>
                </a:extLst>
              </a:tr>
              <a:tr h="16101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062897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8C0AE16-664F-D986-DF9E-E510FB495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349" y="2305601"/>
            <a:ext cx="1398221" cy="144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EA6E81-6E74-1AE0-6148-E20525AE9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6630" y="2305601"/>
            <a:ext cx="1385822" cy="144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2D842C-EF83-BF22-5835-F804B2763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9550" y="2305601"/>
            <a:ext cx="1417006" cy="144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72A07F3-9B1D-97D9-8F1C-6D408F45CC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7444" y="2305601"/>
            <a:ext cx="1431290" cy="14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5283FA-36BC-1E5F-CE2B-E6FF5493D4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9342" y="4746832"/>
            <a:ext cx="1457315" cy="144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A6F852D-9C98-B86C-2B6B-5DAC3CF33A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56630" y="4746832"/>
            <a:ext cx="1335028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17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Curriculum</a:t>
            </a:r>
            <a:endParaRPr lang="en-GB" dirty="0"/>
          </a:p>
        </p:txBody>
      </p:sp>
      <p:pic>
        <p:nvPicPr>
          <p:cNvPr id="1030" name="Picture 6" descr="FREE! - Revised Early Years Foundation Stage Statutory Framewor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8" t="4148" r="2333" b="3780"/>
          <a:stretch/>
        </p:blipFill>
        <p:spPr bwMode="auto">
          <a:xfrm>
            <a:off x="2334638" y="2178996"/>
            <a:ext cx="754866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189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6988062" cy="967740"/>
          </a:xfrm>
        </p:spPr>
        <p:txBody>
          <a:bodyPr>
            <a:normAutofit/>
          </a:bodyPr>
          <a:lstStyle/>
          <a:p>
            <a:r>
              <a:rPr lang="en-US" dirty="0"/>
              <a:t>7 Areas of Learning</a:t>
            </a:r>
            <a:endParaRPr lang="en-GB" dirty="0"/>
          </a:p>
        </p:txBody>
      </p:sp>
      <p:pic>
        <p:nvPicPr>
          <p:cNvPr id="3" name="Picture 2" descr="EYFS | St Matthew's Primar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035" y="1402242"/>
            <a:ext cx="4125540" cy="412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2894" y="3630676"/>
            <a:ext cx="54474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Specific Areas: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Literacy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Mathematics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Understanding the World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Expressive Arts and Design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74967" y="1883923"/>
            <a:ext cx="54474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Prime Areas: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Communication and Language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Personal, Social, Emotional Development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Physical Development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49467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Characteristics of Effective Learning</a:t>
            </a:r>
            <a:endParaRPr lang="en-GB" dirty="0"/>
          </a:p>
        </p:txBody>
      </p:sp>
      <p:pic>
        <p:nvPicPr>
          <p:cNvPr id="2052" name="Picture 4" descr="The EYFS | Little Lancing | Day Nursery &amp; Forest School | childcare for 0-5  year olds | East and West Susse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56" b="13897"/>
          <a:stretch/>
        </p:blipFill>
        <p:spPr bwMode="auto">
          <a:xfrm>
            <a:off x="1333500" y="2198451"/>
            <a:ext cx="9525000" cy="3735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66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Through Play</a:t>
            </a:r>
            <a:endParaRPr lang="en-GB" dirty="0"/>
          </a:p>
        </p:txBody>
      </p:sp>
      <p:pic>
        <p:nvPicPr>
          <p:cNvPr id="4098" name="Picture 2" descr="Pin on Pl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612448"/>
            <a:ext cx="2582633" cy="258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t's About The Journey - Word Porn Quotes, Love Quotes, Life Quotes, Inspirational  Quot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515" y="2407822"/>
            <a:ext cx="2110028" cy="29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886" y="2229903"/>
            <a:ext cx="3827490" cy="3485458"/>
          </a:xfrm>
          <a:prstGeom prst="rect">
            <a:avLst/>
          </a:prstGeom>
        </p:spPr>
      </p:pic>
      <p:pic>
        <p:nvPicPr>
          <p:cNvPr id="4108" name="Picture 12" descr="Education Endowment Foundation | EE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940" y="2229903"/>
            <a:ext cx="1053436" cy="55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970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of our Timetable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902516"/>
              </p:ext>
            </p:extLst>
          </p:nvPr>
        </p:nvGraphicFramePr>
        <p:xfrm>
          <a:off x="728868" y="2190654"/>
          <a:ext cx="10396332" cy="1548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2970">
                  <a:extLst>
                    <a:ext uri="{9D8B030D-6E8A-4147-A177-3AD203B41FA5}">
                      <a16:colId xmlns:a16="http://schemas.microsoft.com/office/drawing/2014/main" val="831045293"/>
                    </a:ext>
                  </a:extLst>
                </a:gridCol>
                <a:gridCol w="802969">
                  <a:extLst>
                    <a:ext uri="{9D8B030D-6E8A-4147-A177-3AD203B41FA5}">
                      <a16:colId xmlns:a16="http://schemas.microsoft.com/office/drawing/2014/main" val="1041246598"/>
                    </a:ext>
                  </a:extLst>
                </a:gridCol>
                <a:gridCol w="1141060">
                  <a:extLst>
                    <a:ext uri="{9D8B030D-6E8A-4147-A177-3AD203B41FA5}">
                      <a16:colId xmlns:a16="http://schemas.microsoft.com/office/drawing/2014/main" val="593956732"/>
                    </a:ext>
                  </a:extLst>
                </a:gridCol>
                <a:gridCol w="1000189">
                  <a:extLst>
                    <a:ext uri="{9D8B030D-6E8A-4147-A177-3AD203B41FA5}">
                      <a16:colId xmlns:a16="http://schemas.microsoft.com/office/drawing/2014/main" val="1189558691"/>
                    </a:ext>
                  </a:extLst>
                </a:gridCol>
                <a:gridCol w="1732724">
                  <a:extLst>
                    <a:ext uri="{9D8B030D-6E8A-4147-A177-3AD203B41FA5}">
                      <a16:colId xmlns:a16="http://schemas.microsoft.com/office/drawing/2014/main" val="4226501252"/>
                    </a:ext>
                  </a:extLst>
                </a:gridCol>
                <a:gridCol w="1112884">
                  <a:extLst>
                    <a:ext uri="{9D8B030D-6E8A-4147-A177-3AD203B41FA5}">
                      <a16:colId xmlns:a16="http://schemas.microsoft.com/office/drawing/2014/main" val="3664427953"/>
                    </a:ext>
                  </a:extLst>
                </a:gridCol>
                <a:gridCol w="1112884">
                  <a:extLst>
                    <a:ext uri="{9D8B030D-6E8A-4147-A177-3AD203B41FA5}">
                      <a16:colId xmlns:a16="http://schemas.microsoft.com/office/drawing/2014/main" val="2997665652"/>
                    </a:ext>
                  </a:extLst>
                </a:gridCol>
                <a:gridCol w="788884">
                  <a:extLst>
                    <a:ext uri="{9D8B030D-6E8A-4147-A177-3AD203B41FA5}">
                      <a16:colId xmlns:a16="http://schemas.microsoft.com/office/drawing/2014/main" val="2285301193"/>
                    </a:ext>
                  </a:extLst>
                </a:gridCol>
                <a:gridCol w="1042448">
                  <a:extLst>
                    <a:ext uri="{9D8B030D-6E8A-4147-A177-3AD203B41FA5}">
                      <a16:colId xmlns:a16="http://schemas.microsoft.com/office/drawing/2014/main" val="606652334"/>
                    </a:ext>
                  </a:extLst>
                </a:gridCol>
                <a:gridCol w="859320">
                  <a:extLst>
                    <a:ext uri="{9D8B030D-6E8A-4147-A177-3AD203B41FA5}">
                      <a16:colId xmlns:a16="http://schemas.microsoft.com/office/drawing/2014/main" val="2733249086"/>
                    </a:ext>
                  </a:extLst>
                </a:gridCol>
              </a:tblGrid>
              <a:tr h="662707">
                <a:tc>
                  <a:txBody>
                    <a:bodyPr/>
                    <a:lstStyle/>
                    <a:p>
                      <a:r>
                        <a:rPr lang="en-US" sz="1600" dirty="0"/>
                        <a:t>8.30 – 9.00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9.00 – 9.30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9.30  -  11.45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11.45 – 12.00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12:00 – 1.15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1.15 – 1.30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1.30 – 2.45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2.45</a:t>
                      </a:r>
                      <a:r>
                        <a:rPr lang="en-US" sz="1600" baseline="0" dirty="0"/>
                        <a:t> – 3.00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3.00 – 3.15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320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4558451"/>
                  </a:ext>
                </a:extLst>
              </a:tr>
              <a:tr h="88551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Soft Start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RWI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 + Snack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Maths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Lunch and Playtime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Topic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Tidy Up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Worship</a:t>
                      </a:r>
                      <a:endParaRPr lang="en-GB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Home</a:t>
                      </a:r>
                      <a:endParaRPr lang="en-GB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377021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593654" y="4083374"/>
            <a:ext cx="49234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Topic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Often story or book based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Topics </a:t>
            </a:r>
            <a:r>
              <a:rPr lang="en-US" sz="2000"/>
              <a:t>change each </a:t>
            </a:r>
            <a:r>
              <a:rPr lang="en-US" sz="2000" dirty="0"/>
              <a:t>term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8E120C-4576-8CBC-27AB-B66F95C57449}"/>
              </a:ext>
            </a:extLst>
          </p:cNvPr>
          <p:cNvSpPr txBox="1"/>
          <p:nvPr/>
        </p:nvSpPr>
        <p:spPr>
          <a:xfrm>
            <a:off x="512134" y="4195471"/>
            <a:ext cx="6792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Continuous Provision (CP):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Child Initiated Learning with adult enhancements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Pupils will know it as Discovery Challenge Time</a:t>
            </a:r>
          </a:p>
        </p:txBody>
      </p:sp>
    </p:spTree>
    <p:extLst>
      <p:ext uri="{BB962C8B-B14F-4D97-AF65-F5344CB8AC3E}">
        <p14:creationId xmlns:p14="http://schemas.microsoft.com/office/powerpoint/2010/main" val="3589009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 Write </a:t>
            </a:r>
            <a:r>
              <a:rPr lang="en-US" dirty="0" err="1"/>
              <a:t>Inc</a:t>
            </a:r>
            <a:r>
              <a:rPr lang="en-US" dirty="0"/>
              <a:t> - Phonics</a:t>
            </a:r>
            <a:endParaRPr lang="en-GB" dirty="0"/>
          </a:p>
        </p:txBody>
      </p:sp>
      <p:pic>
        <p:nvPicPr>
          <p:cNvPr id="5122" name="Picture 2" descr="RWI - Read Write Inc. | - William Reynol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4900" y="542238"/>
            <a:ext cx="2797629" cy="869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Leesons Primary School - How do we teach reading? (Read Write Inc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2171700"/>
            <a:ext cx="4623409" cy="3641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Read, Write, Inc. at East Dene Primary School At East Dene we want our  children to see reading not only as being taught by thei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050" y="1968826"/>
            <a:ext cx="2638499" cy="384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Read Write Inc Phonics: Oxford Owl eBook Library Subscription  International: Oxford University Pre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999" y="4057649"/>
            <a:ext cx="2186710" cy="175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Read Write Inc. Phonics | Oxford Owl"/>
          <p:cNvSpPr>
            <a:spLocks noChangeAspect="1" noChangeArrowheads="1"/>
          </p:cNvSpPr>
          <p:nvPr/>
        </p:nvSpPr>
        <p:spPr bwMode="auto">
          <a:xfrm>
            <a:off x="155575" y="-822325"/>
            <a:ext cx="16478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32" name="Picture 12" descr="Read Write Inc. Phonics | Oxford Ow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197" y="1679236"/>
            <a:ext cx="2023034" cy="211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168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Mastering Number</a:t>
            </a:r>
            <a:endParaRPr lang="en-GB" dirty="0"/>
          </a:p>
        </p:txBody>
      </p:sp>
      <p:pic>
        <p:nvPicPr>
          <p:cNvPr id="8196" name="Picture 4" descr="NCETM update - ME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5" b="23822"/>
          <a:stretch/>
        </p:blipFill>
        <p:spPr bwMode="auto">
          <a:xfrm>
            <a:off x="7562850" y="857250"/>
            <a:ext cx="382905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Parent Workshop 20.09.22 Mastering Numb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014194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HOWCASE Reception_Mastering_Number_at_Home.ppt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201" y="2014194"/>
            <a:ext cx="25050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They can see it straight away': the impact of Mastering Number | NCET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7" y="4251798"/>
            <a:ext cx="3489325" cy="192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Numberblocks - Stress Free Math for Kid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289" y="3604869"/>
            <a:ext cx="3937611" cy="2214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191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326613">
            <a:off x="5298978" y="949151"/>
            <a:ext cx="60580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Thursday Morning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4817" y="1903403"/>
            <a:ext cx="5867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Wear PE Kit in the Morning</a:t>
            </a:r>
          </a:p>
          <a:p>
            <a:endParaRPr lang="en-US" sz="2400" dirty="0"/>
          </a:p>
          <a:p>
            <a:r>
              <a:rPr lang="en-US" sz="2400" dirty="0"/>
              <a:t>Bring School Uniform</a:t>
            </a:r>
          </a:p>
          <a:p>
            <a:endParaRPr lang="en-US" sz="2400" dirty="0"/>
          </a:p>
          <a:p>
            <a:r>
              <a:rPr lang="en-US" sz="2400" dirty="0"/>
              <a:t>Get changed after PE</a:t>
            </a:r>
          </a:p>
          <a:p>
            <a:endParaRPr lang="en-US" sz="2400" dirty="0"/>
          </a:p>
          <a:p>
            <a:r>
              <a:rPr lang="en-US" sz="2400" dirty="0"/>
              <a:t>Pupils will go home in School Uniform</a:t>
            </a:r>
          </a:p>
        </p:txBody>
      </p:sp>
      <p:pic>
        <p:nvPicPr>
          <p:cNvPr id="13314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44" b="98066" l="3864" r="96250">
                        <a14:foregroundMark x1="18523" y1="77563" x2="18068" y2="874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1" y="3358085"/>
            <a:ext cx="4809738" cy="282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0293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Forest School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 rot="326613">
            <a:off x="6569277" y="848660"/>
            <a:ext cx="44278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Wednesday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Afternoon</a:t>
            </a:r>
          </a:p>
        </p:txBody>
      </p:sp>
      <p:pic>
        <p:nvPicPr>
          <p:cNvPr id="10242" name="Picture 2" descr="Weather Clipart Black And White - Weather Clipart Transparent PNG - 438x593  - Free Download on Nice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78" b="62083" l="20488" r="79756">
                        <a14:foregroundMark x1="38780" y1="10000" x2="41463" y2="23333"/>
                        <a14:foregroundMark x1="28537" y1="48611" x2="39024" y2="51944"/>
                        <a14:foregroundMark x1="62195" y1="46111" x2="62195" y2="46111"/>
                        <a14:foregroundMark x1="58293" y1="56111" x2="58293" y2="56111"/>
                        <a14:foregroundMark x1="61707" y1="60417" x2="61707" y2="60417"/>
                        <a14:foregroundMark x1="65122" y1="58333" x2="65122" y2="58333"/>
                        <a14:foregroundMark x1="66341" y1="60417" x2="66341" y2="6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08" t="1042" r="18597" b="35347"/>
          <a:stretch/>
        </p:blipFill>
        <p:spPr bwMode="auto">
          <a:xfrm>
            <a:off x="1667925" y="2852867"/>
            <a:ext cx="3027479" cy="271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455" l="9290" r="8907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11228" y="2304333"/>
            <a:ext cx="2309142" cy="34700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t="25544"/>
          <a:stretch/>
        </p:blipFill>
        <p:spPr>
          <a:xfrm>
            <a:off x="7640748" y="4323701"/>
            <a:ext cx="1878794" cy="2102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667" b="96889" l="1333" r="9466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19542" y="2852867"/>
            <a:ext cx="2009066" cy="200906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81050" y="1842668"/>
            <a:ext cx="5429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Wear Forest School Clothes all day</a:t>
            </a:r>
          </a:p>
        </p:txBody>
      </p:sp>
    </p:spTree>
    <p:extLst>
      <p:ext uri="{BB962C8B-B14F-4D97-AF65-F5344CB8AC3E}">
        <p14:creationId xmlns:p14="http://schemas.microsoft.com/office/powerpoint/2010/main" val="38144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Morning Drop Off</a:t>
            </a:r>
            <a:endParaRPr lang="en-GB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914400" y="348104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80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GB" dirty="0"/>
              <a:t>Afternoon Collection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" y="4604994"/>
            <a:ext cx="1062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Classroom Door:</a:t>
            </a:r>
          </a:p>
          <a:p>
            <a:endParaRPr lang="en-US" sz="2000" b="1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Pupils will not be allowed to leave the classroom until their name has been called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Please ensure your child is with you on the playground whilst waiting for siblings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81050" y="1842669"/>
            <a:ext cx="106299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Classroom: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Classroom is open, parents can come inside, help your child to put their belongings away and choose an activity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Welcome to stay until 8:50am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Can drop at the gate if you prefer</a:t>
            </a:r>
          </a:p>
        </p:txBody>
      </p:sp>
    </p:spTree>
    <p:extLst>
      <p:ext uri="{BB962C8B-B14F-4D97-AF65-F5344CB8AC3E}">
        <p14:creationId xmlns:p14="http://schemas.microsoft.com/office/powerpoint/2010/main" val="2708116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79444"/>
            <a:ext cx="10058400" cy="1371600"/>
          </a:xfrm>
        </p:spPr>
        <p:txBody>
          <a:bodyPr/>
          <a:lstStyle/>
          <a:p>
            <a:r>
              <a:rPr lang="en-US" dirty="0"/>
              <a:t>September Transition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04850" y="2514394"/>
            <a:ext cx="1062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Week 1 – Week Commencing 8</a:t>
            </a:r>
            <a:r>
              <a:rPr lang="en-US" sz="2000" b="1" baseline="30000" dirty="0"/>
              <a:t>th</a:t>
            </a:r>
            <a:r>
              <a:rPr lang="en-US" sz="2000" b="1" dirty="0"/>
              <a:t> September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8.30am gates open &amp; 8.50am parents to leave class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8.50am – 12.00pm Pupils in Class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12.00pm Home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4850" y="3883517"/>
            <a:ext cx="10629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Week 2 – Week Commencing 15</a:t>
            </a:r>
            <a:r>
              <a:rPr lang="en-US" sz="2000" b="1" baseline="30000" dirty="0"/>
              <a:t>th</a:t>
            </a:r>
            <a:r>
              <a:rPr lang="en-US" sz="2000" b="1" dirty="0"/>
              <a:t> September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8.00am gates open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8.00am – 1.00pm Pupils in Class and Lunch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1.00pm Home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4850" y="5298323"/>
            <a:ext cx="10629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Week 3 – Week Commencing 22</a:t>
            </a:r>
            <a:r>
              <a:rPr lang="en-US" sz="2000" b="1" baseline="30000" dirty="0"/>
              <a:t>nd</a:t>
            </a:r>
            <a:r>
              <a:rPr lang="en-US" sz="2000" b="1" dirty="0"/>
              <a:t> September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Full time (8.00am – 3.20pm)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Gates open 8.30am. Parents to leave classroom by 8.00am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1C51C1-3AE3-87B2-EBD9-DDE9EA300AD8}"/>
              </a:ext>
            </a:extLst>
          </p:cNvPr>
          <p:cNvSpPr txBox="1"/>
          <p:nvPr/>
        </p:nvSpPr>
        <p:spPr>
          <a:xfrm>
            <a:off x="704850" y="1651044"/>
            <a:ext cx="10629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Week 0 - 3</a:t>
            </a:r>
            <a:r>
              <a:rPr lang="en-US" sz="2000" b="1" baseline="30000" dirty="0"/>
              <a:t>rd</a:t>
            </a:r>
            <a:r>
              <a:rPr lang="en-US" sz="2000" b="1" dirty="0"/>
              <a:t>, 4</a:t>
            </a:r>
            <a:r>
              <a:rPr lang="en-US" sz="2000" b="1" baseline="30000" dirty="0"/>
              <a:t>th</a:t>
            </a:r>
            <a:r>
              <a:rPr lang="en-US" sz="2000" b="1" dirty="0"/>
              <a:t>, 5</a:t>
            </a:r>
            <a:r>
              <a:rPr lang="en-US" sz="2000" b="1" baseline="30000" dirty="0"/>
              <a:t>th</a:t>
            </a:r>
            <a:r>
              <a:rPr lang="en-US" sz="2000" b="1" dirty="0"/>
              <a:t> September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Home Visits (If you would like one – these are totally your choice)</a:t>
            </a:r>
          </a:p>
        </p:txBody>
      </p:sp>
    </p:spTree>
    <p:extLst>
      <p:ext uri="{BB962C8B-B14F-4D97-AF65-F5344CB8AC3E}">
        <p14:creationId xmlns:p14="http://schemas.microsoft.com/office/powerpoint/2010/main" val="946629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03C60-5C80-3D13-AE99-3FDBE490B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FOSBS </a:t>
            </a:r>
            <a:br>
              <a:rPr lang="en-GB" dirty="0"/>
            </a:br>
            <a:r>
              <a:rPr lang="en-GB" sz="3300" dirty="0"/>
              <a:t>Friends of Sundridge and Brasted School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122D91-ABEC-4BE5-E8E3-1E0AE3DA0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00719">
            <a:off x="903113" y="2596902"/>
            <a:ext cx="5370153" cy="2673322"/>
          </a:xfrm>
          <a:prstGeom prst="rect">
            <a:avLst/>
          </a:prstGeom>
        </p:spPr>
      </p:pic>
      <p:pic>
        <p:nvPicPr>
          <p:cNvPr id="1026" name="Picture 2" descr="British ice lollies, ranked | Mashable">
            <a:extLst>
              <a:ext uri="{FF2B5EF4-FFF2-40B4-BE49-F238E27FC236}">
                <a16:creationId xmlns:a16="http://schemas.microsoft.com/office/drawing/2014/main" id="{3FB65595-3A46-483E-D1D8-93C1CA6B4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2732">
            <a:off x="7158190" y="2847583"/>
            <a:ext cx="4223657" cy="237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nstagram Logo, symbol, meaning, history, PNG, brand">
            <a:extLst>
              <a:ext uri="{FF2B5EF4-FFF2-40B4-BE49-F238E27FC236}">
                <a16:creationId xmlns:a16="http://schemas.microsoft.com/office/drawing/2014/main" id="{09EB7236-4252-CCF2-C279-EAE06F662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1" y="5198136"/>
            <a:ext cx="1808480" cy="101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ED8401-9A66-BFEC-8325-FFDFADEA9C0C}"/>
              </a:ext>
            </a:extLst>
          </p:cNvPr>
          <p:cNvSpPr txBox="1"/>
          <p:nvPr/>
        </p:nvSpPr>
        <p:spPr>
          <a:xfrm>
            <a:off x="6222018" y="5480172"/>
            <a:ext cx="609600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000" b="0" i="0" dirty="0">
                <a:effectLst/>
                <a:latin typeface="+mj-lt"/>
              </a:rPr>
              <a:t>@FOSBS1860</a:t>
            </a:r>
            <a:endParaRPr lang="en-GB" sz="3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319363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19150" y="699744"/>
            <a:ext cx="10058400" cy="1371600"/>
          </a:xfrm>
        </p:spPr>
        <p:txBody>
          <a:bodyPr/>
          <a:lstStyle/>
          <a:p>
            <a:r>
              <a:rPr lang="en-US" dirty="0"/>
              <a:t>Any Questions? </a:t>
            </a:r>
            <a:endParaRPr lang="en-GB" dirty="0"/>
          </a:p>
        </p:txBody>
      </p:sp>
      <p:pic>
        <p:nvPicPr>
          <p:cNvPr id="12298" name="Picture 10" descr="See the source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" t="6923" r="2892" b="21649"/>
          <a:stretch/>
        </p:blipFill>
        <p:spPr bwMode="auto">
          <a:xfrm>
            <a:off x="819150" y="2969248"/>
            <a:ext cx="5219700" cy="314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5358" y="699744"/>
            <a:ext cx="3719841" cy="520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31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ec37bc-f4cf-43d5-b343-5a5e7b302787" xsi:nil="true"/>
    <lcf76f155ced4ddcb4097134ff3c332f xmlns="0bc01463-1bec-4fbc-aec0-d09e6863100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0A2AF7B1AF23438652BF9D6F6EF136" ma:contentTypeVersion="18" ma:contentTypeDescription="Create a new document." ma:contentTypeScope="" ma:versionID="d0c35b01ec8948aa00c6e997c448917a">
  <xsd:schema xmlns:xsd="http://www.w3.org/2001/XMLSchema" xmlns:xs="http://www.w3.org/2001/XMLSchema" xmlns:p="http://schemas.microsoft.com/office/2006/metadata/properties" xmlns:ns2="0bc01463-1bec-4fbc-aec0-d09e6863100e" xmlns:ns3="30ec37bc-f4cf-43d5-b343-5a5e7b302787" targetNamespace="http://schemas.microsoft.com/office/2006/metadata/properties" ma:root="true" ma:fieldsID="a2b012549968518d83040033801868d8" ns2:_="" ns3:_="">
    <xsd:import namespace="0bc01463-1bec-4fbc-aec0-d09e6863100e"/>
    <xsd:import namespace="30ec37bc-f4cf-43d5-b343-5a5e7b30278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c01463-1bec-4fbc-aec0-d09e686310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d4b34aad-5efb-4b86-95e7-27bbbef5cf7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ec37bc-f4cf-43d5-b343-5a5e7b30278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9647ec6-fc64-4b42-9fdd-8b26a09a70c9}" ma:internalName="TaxCatchAll" ma:showField="CatchAllData" ma:web="30ec37bc-f4cf-43d5-b343-5a5e7b30278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47B295-4418-472F-9E12-236079935149}">
  <ds:schemaRefs>
    <ds:schemaRef ds:uri="http://schemas.microsoft.com/office/2006/metadata/properties"/>
    <ds:schemaRef ds:uri="http://schemas.microsoft.com/office/infopath/2007/PartnerControls"/>
    <ds:schemaRef ds:uri="30ec37bc-f4cf-43d5-b343-5a5e7b302787"/>
    <ds:schemaRef ds:uri="0bc01463-1bec-4fbc-aec0-d09e6863100e"/>
  </ds:schemaRefs>
</ds:datastoreItem>
</file>

<file path=customXml/itemProps2.xml><?xml version="1.0" encoding="utf-8"?>
<ds:datastoreItem xmlns:ds="http://schemas.openxmlformats.org/officeDocument/2006/customXml" ds:itemID="{C3956D72-45E0-4BE9-B56A-87FCF171DA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FD5163-2056-4D3F-A166-0D002F7EF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bc01463-1bec-4fbc-aec0-d09e6863100e"/>
    <ds:schemaRef ds:uri="30ec37bc-f4cf-43d5-b343-5a5e7b3027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1383</TotalTime>
  <Words>376</Words>
  <Application>Microsoft Office PowerPoint</Application>
  <PresentationFormat>Widescreen</PresentationFormat>
  <Paragraphs>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Courier New</vt:lpstr>
      <vt:lpstr>Savon</vt:lpstr>
      <vt:lpstr>Welcome to Reception</vt:lpstr>
      <vt:lpstr>Staff at S&amp;B</vt:lpstr>
      <vt:lpstr>Our Curriculum</vt:lpstr>
      <vt:lpstr>7 Areas of Learning</vt:lpstr>
      <vt:lpstr>Characteristics of Effective Learning</vt:lpstr>
      <vt:lpstr>Learning Through Play</vt:lpstr>
      <vt:lpstr>Example of our Timetable</vt:lpstr>
      <vt:lpstr>Read Write Inc - Phonics</vt:lpstr>
      <vt:lpstr>Mastering Number</vt:lpstr>
      <vt:lpstr>PE</vt:lpstr>
      <vt:lpstr>Forest School</vt:lpstr>
      <vt:lpstr>Morning Drop Off</vt:lpstr>
      <vt:lpstr>September Transition</vt:lpstr>
      <vt:lpstr>FOSBS  Friends of Sundridge and Brasted School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Reception</dc:title>
  <dc:creator>Kayleigh Gallagher</dc:creator>
  <cp:lastModifiedBy>Kayleigh Gallagher</cp:lastModifiedBy>
  <cp:revision>13</cp:revision>
  <dcterms:created xsi:type="dcterms:W3CDTF">2023-07-03T13:24:10Z</dcterms:created>
  <dcterms:modified xsi:type="dcterms:W3CDTF">2025-06-23T12:04:53Z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0x010100C70A2AF7B1AF23438652BF9D6F6EF136</vt:lpwstr>
  </property>
</Properties>
</file>