
<file path=[Content_Types].xml><?xml version="1.0" encoding="utf-8"?>
<Types xmlns="http://schemas.openxmlformats.org/package/2006/content-types">
  <Default Extension="bmp" ContentType="image/bmp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4"/>
  </p:sldMasterIdLst>
  <p:sldIdLst>
    <p:sldId id="256" r:id="rId5"/>
    <p:sldId id="261" r:id="rId6"/>
    <p:sldId id="258" r:id="rId7"/>
    <p:sldId id="257" r:id="rId8"/>
    <p:sldId id="259" r:id="rId9"/>
    <p:sldId id="260" r:id="rId10"/>
    <p:sldId id="262" r:id="rId11"/>
    <p:sldId id="263" r:id="rId12"/>
    <p:sldId id="264" r:id="rId13"/>
    <p:sldId id="266" r:id="rId14"/>
    <p:sldId id="267" r:id="rId15"/>
    <p:sldId id="274" r:id="rId16"/>
    <p:sldId id="272" r:id="rId17"/>
    <p:sldId id="273" r:id="rId18"/>
    <p:sldId id="268" r:id="rId19"/>
    <p:sldId id="270" r:id="rId20"/>
    <p:sldId id="271" r:id="rId21"/>
    <p:sldId id="26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D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B81013-FBF8-4201-9BFD-068C06D15A72}" v="9" dt="2026-06-22T15:17:04.4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68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leigh Gallagher" userId="94df4884-89cd-40e4-9692-a5225ebcde46" providerId="ADAL" clId="{A1988A99-0ADD-4336-9115-5AEDB4F1AFC5}"/>
    <pc:docChg chg="undo custSel addSld modSld">
      <pc:chgData name="Kayleigh Gallagher" userId="94df4884-89cd-40e4-9692-a5225ebcde46" providerId="ADAL" clId="{A1988A99-0ADD-4336-9115-5AEDB4F1AFC5}" dt="2026-06-22T15:17:14.691" v="146" actId="166"/>
      <pc:docMkLst>
        <pc:docMk/>
      </pc:docMkLst>
      <pc:sldChg chg="modSp mod">
        <pc:chgData name="Kayleigh Gallagher" userId="94df4884-89cd-40e4-9692-a5225ebcde46" providerId="ADAL" clId="{A1988A99-0ADD-4336-9115-5AEDB4F1AFC5}" dt="2026-06-19T15:16:40.797" v="15" actId="20577"/>
        <pc:sldMkLst>
          <pc:docMk/>
          <pc:sldMk cId="3589009897" sldId="262"/>
        </pc:sldMkLst>
        <pc:graphicFrameChg chg="modGraphic">
          <ac:chgData name="Kayleigh Gallagher" userId="94df4884-89cd-40e4-9692-a5225ebcde46" providerId="ADAL" clId="{A1988A99-0ADD-4336-9115-5AEDB4F1AFC5}" dt="2026-06-19T15:16:40.797" v="15" actId="20577"/>
          <ac:graphicFrameMkLst>
            <pc:docMk/>
            <pc:sldMk cId="3589009897" sldId="262"/>
            <ac:graphicFrameMk id="3" creationId="{00000000-0000-0000-0000-000000000000}"/>
          </ac:graphicFrameMkLst>
        </pc:graphicFrameChg>
      </pc:sldChg>
      <pc:sldChg chg="modSp mod">
        <pc:chgData name="Kayleigh Gallagher" userId="94df4884-89cd-40e4-9692-a5225ebcde46" providerId="ADAL" clId="{A1988A99-0ADD-4336-9115-5AEDB4F1AFC5}" dt="2026-06-19T15:22:22.085" v="50" actId="20577"/>
        <pc:sldMkLst>
          <pc:docMk/>
          <pc:sldMk cId="2708116137" sldId="268"/>
        </pc:sldMkLst>
        <pc:spChg chg="mod">
          <ac:chgData name="Kayleigh Gallagher" userId="94df4884-89cd-40e4-9692-a5225ebcde46" providerId="ADAL" clId="{A1988A99-0ADD-4336-9115-5AEDB4F1AFC5}" dt="2026-06-19T15:22:22.085" v="50" actId="20577"/>
          <ac:spMkLst>
            <pc:docMk/>
            <pc:sldMk cId="2708116137" sldId="268"/>
            <ac:spMk id="5" creationId="{00000000-0000-0000-0000-000000000000}"/>
          </ac:spMkLst>
        </pc:spChg>
      </pc:sldChg>
      <pc:sldChg chg="addSp modSp mod setBg setClrOvrMap">
        <pc:chgData name="Kayleigh Gallagher" userId="94df4884-89cd-40e4-9692-a5225ebcde46" providerId="ADAL" clId="{A1988A99-0ADD-4336-9115-5AEDB4F1AFC5}" dt="2026-06-22T15:10:58.149" v="66" actId="1076"/>
        <pc:sldMkLst>
          <pc:docMk/>
          <pc:sldMk cId="946629376" sldId="270"/>
        </pc:sldMkLst>
        <pc:spChg chg="mod">
          <ac:chgData name="Kayleigh Gallagher" userId="94df4884-89cd-40e4-9692-a5225ebcde46" providerId="ADAL" clId="{A1988A99-0ADD-4336-9115-5AEDB4F1AFC5}" dt="2026-06-22T15:10:58.149" v="66" actId="1076"/>
          <ac:spMkLst>
            <pc:docMk/>
            <pc:sldMk cId="946629376" sldId="270"/>
            <ac:spMk id="2" creationId="{00000000-0000-0000-0000-000000000000}"/>
          </ac:spMkLst>
        </pc:spChg>
        <pc:spChg chg="mod">
          <ac:chgData name="Kayleigh Gallagher" userId="94df4884-89cd-40e4-9692-a5225ebcde46" providerId="ADAL" clId="{A1988A99-0ADD-4336-9115-5AEDB4F1AFC5}" dt="2026-06-22T14:59:42.963" v="63" actId="1076"/>
          <ac:spMkLst>
            <pc:docMk/>
            <pc:sldMk cId="946629376" sldId="270"/>
            <ac:spMk id="3" creationId="{00000000-0000-0000-0000-000000000000}"/>
          </ac:spMkLst>
        </pc:spChg>
        <pc:spChg chg="mod">
          <ac:chgData name="Kayleigh Gallagher" userId="94df4884-89cd-40e4-9692-a5225ebcde46" providerId="ADAL" clId="{A1988A99-0ADD-4336-9115-5AEDB4F1AFC5}" dt="2026-06-22T14:59:28.277" v="54" actId="26606"/>
          <ac:spMkLst>
            <pc:docMk/>
            <pc:sldMk cId="946629376" sldId="270"/>
            <ac:spMk id="4" creationId="{00000000-0000-0000-0000-000000000000}"/>
          </ac:spMkLst>
        </pc:spChg>
        <pc:spChg chg="mod">
          <ac:chgData name="Kayleigh Gallagher" userId="94df4884-89cd-40e4-9692-a5225ebcde46" providerId="ADAL" clId="{A1988A99-0ADD-4336-9115-5AEDB4F1AFC5}" dt="2026-06-22T14:59:51.723" v="65" actId="1076"/>
          <ac:spMkLst>
            <pc:docMk/>
            <pc:sldMk cId="946629376" sldId="270"/>
            <ac:spMk id="5" creationId="{00000000-0000-0000-0000-000000000000}"/>
          </ac:spMkLst>
        </pc:spChg>
        <pc:spChg chg="mod">
          <ac:chgData name="Kayleigh Gallagher" userId="94df4884-89cd-40e4-9692-a5225ebcde46" providerId="ADAL" clId="{A1988A99-0ADD-4336-9115-5AEDB4F1AFC5}" dt="2026-06-22T14:59:45.929" v="64" actId="1076"/>
          <ac:spMkLst>
            <pc:docMk/>
            <pc:sldMk cId="946629376" sldId="270"/>
            <ac:spMk id="6" creationId="{521C51C1-3AE3-87B2-EBD9-DDE9EA300AD8}"/>
          </ac:spMkLst>
        </pc:spChg>
        <pc:spChg chg="add">
          <ac:chgData name="Kayleigh Gallagher" userId="94df4884-89cd-40e4-9692-a5225ebcde46" providerId="ADAL" clId="{A1988A99-0ADD-4336-9115-5AEDB4F1AFC5}" dt="2026-06-22T14:59:28.277" v="54" actId="26606"/>
          <ac:spMkLst>
            <pc:docMk/>
            <pc:sldMk cId="946629376" sldId="270"/>
            <ac:spMk id="11" creationId="{0EF455E0-3E2A-4117-A141-26609C66424F}"/>
          </ac:spMkLst>
        </pc:spChg>
        <pc:spChg chg="add">
          <ac:chgData name="Kayleigh Gallagher" userId="94df4884-89cd-40e4-9692-a5225ebcde46" providerId="ADAL" clId="{A1988A99-0ADD-4336-9115-5AEDB4F1AFC5}" dt="2026-06-22T14:59:28.277" v="54" actId="26606"/>
          <ac:spMkLst>
            <pc:docMk/>
            <pc:sldMk cId="946629376" sldId="270"/>
            <ac:spMk id="13" creationId="{EA80814C-0EE3-49C5-B824-51C7941DA3F5}"/>
          </ac:spMkLst>
        </pc:spChg>
        <pc:spChg chg="add">
          <ac:chgData name="Kayleigh Gallagher" userId="94df4884-89cd-40e4-9692-a5225ebcde46" providerId="ADAL" clId="{A1988A99-0ADD-4336-9115-5AEDB4F1AFC5}" dt="2026-06-22T14:59:28.277" v="54" actId="26606"/>
          <ac:spMkLst>
            <pc:docMk/>
            <pc:sldMk cId="946629376" sldId="270"/>
            <ac:spMk id="15" creationId="{70120F84-A866-4D9F-8B1C-9120A013D654}"/>
          </ac:spMkLst>
        </pc:spChg>
        <pc:spChg chg="add">
          <ac:chgData name="Kayleigh Gallagher" userId="94df4884-89cd-40e4-9692-a5225ebcde46" providerId="ADAL" clId="{A1988A99-0ADD-4336-9115-5AEDB4F1AFC5}" dt="2026-06-22T14:59:28.277" v="54" actId="26606"/>
          <ac:spMkLst>
            <pc:docMk/>
            <pc:sldMk cId="946629376" sldId="270"/>
            <ac:spMk id="17" creationId="{252FEFEF-6AC0-46B6-AC09-11FC56196FA4}"/>
          </ac:spMkLst>
        </pc:spChg>
      </pc:sldChg>
      <pc:sldChg chg="addSp modSp mod setBg">
        <pc:chgData name="Kayleigh Gallagher" userId="94df4884-89cd-40e4-9692-a5225ebcde46" providerId="ADAL" clId="{A1988A99-0ADD-4336-9115-5AEDB4F1AFC5}" dt="2026-06-22T14:58:30.892" v="53" actId="26606"/>
        <pc:sldMkLst>
          <pc:docMk/>
          <pc:sldMk cId="1931936370" sldId="271"/>
        </pc:sldMkLst>
        <pc:spChg chg="mod or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2" creationId="{A8003C60-5C80-3D13-AE99-3FDBE490BEC8}"/>
          </ac:spMkLst>
        </pc:spChg>
        <pc:spChg chg="mod or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6" creationId="{F6ED8401-9A66-BFEC-8325-FFDFADEA9C0C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31" creationId="{EB60C847-6099-4318-A03C-4AF9CA78D032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33" creationId="{8FABE9A5-4796-41D8-8BA7-9E785EB0B93E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35" creationId="{DD0E2D1C-F525-428D-BE2C-FC8422F00C42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37" creationId="{82C44617-1325-4BFB-BE4C-A1819E17BFB6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44" creationId="{10F5095F-61D5-423D-A291-716AD9AE9BE0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48" creationId="{4FEFDA8D-2D5F-467F-A340-756091B5594E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50" creationId="{46EB80A4-EAFF-4CB8-AB81-2B7DF3BCED75}"/>
          </ac:spMkLst>
        </pc:spChg>
        <pc:spChg chg="add">
          <ac:chgData name="Kayleigh Gallagher" userId="94df4884-89cd-40e4-9692-a5225ebcde46" providerId="ADAL" clId="{A1988A99-0ADD-4336-9115-5AEDB4F1AFC5}" dt="2026-06-22T14:58:30.892" v="53" actId="26606"/>
          <ac:spMkLst>
            <pc:docMk/>
            <pc:sldMk cId="1931936370" sldId="271"/>
            <ac:spMk id="1052" creationId="{C2CA6AC2-37E0-4762-82AD-84909C39A1E9}"/>
          </ac:spMkLst>
        </pc:spChg>
        <pc:picChg chg="add mod">
          <ac:chgData name="Kayleigh Gallagher" userId="94df4884-89cd-40e4-9692-a5225ebcde46" providerId="ADAL" clId="{A1988A99-0ADD-4336-9115-5AEDB4F1AFC5}" dt="2026-06-22T14:58:24.252" v="52" actId="14100"/>
          <ac:picMkLst>
            <pc:docMk/>
            <pc:sldMk cId="1931936370" sldId="271"/>
            <ac:picMk id="5" creationId="{224DD388-EF70-738E-A609-78BCA8E5112F}"/>
          </ac:picMkLst>
        </pc:picChg>
      </pc:sldChg>
      <pc:sldChg chg="addSp modSp new mod setBg">
        <pc:chgData name="Kayleigh Gallagher" userId="94df4884-89cd-40e4-9692-a5225ebcde46" providerId="ADAL" clId="{A1988A99-0ADD-4336-9115-5AEDB4F1AFC5}" dt="2026-06-22T15:17:14.691" v="146" actId="166"/>
        <pc:sldMkLst>
          <pc:docMk/>
          <pc:sldMk cId="560796679" sldId="274"/>
        </pc:sldMkLst>
        <pc:spChg chg="mo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2" creationId="{94F5A8F8-67FB-BB1B-AC11-A8BB18923AFD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33" creationId="{667297E6-C02C-4C40-B7A1-839FE5904E78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35" creationId="{82EB5B3D-F4BE-4CFD-9952-14FA1CADD79C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46" creationId="{985507C1-93BD-4F47-A882-FEB85B3A3293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48" creationId="{A3FD1594-6961-465E-9887-87F30B825EDE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50" creationId="{270F4209-3AE9-4824-9913-86AC250C2E1A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54" creationId="{01E4554C-F552-46E1-8DF9-E07B423B1E15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56" creationId="{9E98AA59-7F18-4E3C-ACDE-A0E2FB6B117D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58" creationId="{988A82F9-A7A5-4C76-AADD-0D18E9149F57}"/>
          </ac:spMkLst>
        </pc:spChg>
        <pc:spChg chg="add">
          <ac:chgData name="Kayleigh Gallagher" userId="94df4884-89cd-40e4-9692-a5225ebcde46" providerId="ADAL" clId="{A1988A99-0ADD-4336-9115-5AEDB4F1AFC5}" dt="2026-06-22T15:15:39.561" v="116" actId="26606"/>
          <ac:spMkLst>
            <pc:docMk/>
            <pc:sldMk cId="560796679" sldId="274"/>
            <ac:spMk id="1060" creationId="{55076113-91F2-4749-A0C3-A2FCE42F99FD}"/>
          </ac:spMkLst>
        </pc:spChg>
        <pc:picChg chg="add mod">
          <ac:chgData name="Kayleigh Gallagher" userId="94df4884-89cd-40e4-9692-a5225ebcde46" providerId="ADAL" clId="{A1988A99-0ADD-4336-9115-5AEDB4F1AFC5}" dt="2026-06-22T15:17:06.580" v="141" actId="1076"/>
          <ac:picMkLst>
            <pc:docMk/>
            <pc:sldMk cId="560796679" sldId="274"/>
            <ac:picMk id="4" creationId="{E990311F-26DD-BE0E-D6F7-8038426DAEA2}"/>
          </ac:picMkLst>
        </pc:picChg>
        <pc:picChg chg="add mod ord">
          <ac:chgData name="Kayleigh Gallagher" userId="94df4884-89cd-40e4-9692-a5225ebcde46" providerId="ADAL" clId="{A1988A99-0ADD-4336-9115-5AEDB4F1AFC5}" dt="2026-06-22T15:17:08.309" v="142" actId="1076"/>
          <ac:picMkLst>
            <pc:docMk/>
            <pc:sldMk cId="560796679" sldId="274"/>
            <ac:picMk id="6" creationId="{5C914E50-5EE9-F035-AC3B-F5A50891220E}"/>
          </ac:picMkLst>
        </pc:picChg>
        <pc:picChg chg="add mod ord">
          <ac:chgData name="Kayleigh Gallagher" userId="94df4884-89cd-40e4-9692-a5225ebcde46" providerId="ADAL" clId="{A1988A99-0ADD-4336-9115-5AEDB4F1AFC5}" dt="2026-06-22T15:17:14.691" v="146" actId="166"/>
          <ac:picMkLst>
            <pc:docMk/>
            <pc:sldMk cId="560796679" sldId="274"/>
            <ac:picMk id="8" creationId="{D3348941-0E21-BB9B-B84D-7E4BDFA14CA6}"/>
          </ac:picMkLst>
        </pc:picChg>
        <pc:picChg chg="add mod">
          <ac:chgData name="Kayleigh Gallagher" userId="94df4884-89cd-40e4-9692-a5225ebcde46" providerId="ADAL" clId="{A1988A99-0ADD-4336-9115-5AEDB4F1AFC5}" dt="2026-06-22T15:17:02.122" v="139" actId="1076"/>
          <ac:picMkLst>
            <pc:docMk/>
            <pc:sldMk cId="560796679" sldId="274"/>
            <ac:picMk id="1026" creationId="{8B000A7B-CD47-94D8-D58A-6EA9307010F5}"/>
          </ac:picMkLst>
        </pc:picChg>
        <pc:picChg chg="add mod">
          <ac:chgData name="Kayleigh Gallagher" userId="94df4884-89cd-40e4-9692-a5225ebcde46" providerId="ADAL" clId="{A1988A99-0ADD-4336-9115-5AEDB4F1AFC5}" dt="2026-06-22T15:17:04.462" v="140" actId="1076"/>
          <ac:picMkLst>
            <pc:docMk/>
            <pc:sldMk cId="560796679" sldId="274"/>
            <ac:picMk id="1028" creationId="{A45FA52F-A0D8-18B1-0267-3C377DA626F5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svg"/><Relationship Id="rId1" Type="http://schemas.openxmlformats.org/officeDocument/2006/relationships/image" Target="../media/image43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svg"/><Relationship Id="rId1" Type="http://schemas.openxmlformats.org/officeDocument/2006/relationships/image" Target="../media/image4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svg"/><Relationship Id="rId1" Type="http://schemas.openxmlformats.org/officeDocument/2006/relationships/image" Target="../media/image4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svg"/><Relationship Id="rId1" Type="http://schemas.openxmlformats.org/officeDocument/2006/relationships/image" Target="../media/image4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B15433-911F-4B28-9008-62D43FF584CC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271CE01-5FFA-4749-BEF7-E8C688A8F52C}">
      <dgm:prSet/>
      <dgm:spPr/>
      <dgm:t>
        <a:bodyPr/>
        <a:lstStyle/>
        <a:p>
          <a:r>
            <a:rPr lang="en-US" b="1"/>
            <a:t>Prime Areas:</a:t>
          </a:r>
          <a:endParaRPr lang="en-US"/>
        </a:p>
      </dgm:t>
    </dgm:pt>
    <dgm:pt modelId="{FF30B696-96EC-4B57-9D75-6E3CC228812E}" type="parTrans" cxnId="{B0996328-A571-4382-BC4E-5BFBEEC1267B}">
      <dgm:prSet/>
      <dgm:spPr/>
      <dgm:t>
        <a:bodyPr/>
        <a:lstStyle/>
        <a:p>
          <a:endParaRPr lang="en-US"/>
        </a:p>
      </dgm:t>
    </dgm:pt>
    <dgm:pt modelId="{49646053-6448-4E17-83FD-44E6EE358788}" type="sibTrans" cxnId="{B0996328-A571-4382-BC4E-5BFBEEC1267B}">
      <dgm:prSet/>
      <dgm:spPr/>
      <dgm:t>
        <a:bodyPr/>
        <a:lstStyle/>
        <a:p>
          <a:endParaRPr lang="en-US"/>
        </a:p>
      </dgm:t>
    </dgm:pt>
    <dgm:pt modelId="{F9CA643F-4E4D-4C51-B145-D96FA89A22E4}">
      <dgm:prSet/>
      <dgm:spPr/>
      <dgm:t>
        <a:bodyPr/>
        <a:lstStyle/>
        <a:p>
          <a:r>
            <a:rPr lang="en-US"/>
            <a:t>Communication and Language</a:t>
          </a:r>
        </a:p>
      </dgm:t>
    </dgm:pt>
    <dgm:pt modelId="{92C7296E-34AB-43B3-BC54-6213ED35C3C9}" type="parTrans" cxnId="{43A05D6E-493D-4A25-A311-9AD8EA283764}">
      <dgm:prSet/>
      <dgm:spPr/>
      <dgm:t>
        <a:bodyPr/>
        <a:lstStyle/>
        <a:p>
          <a:endParaRPr lang="en-US"/>
        </a:p>
      </dgm:t>
    </dgm:pt>
    <dgm:pt modelId="{E31B2D71-976E-4AF6-8E87-600025DCDAA0}" type="sibTrans" cxnId="{43A05D6E-493D-4A25-A311-9AD8EA283764}">
      <dgm:prSet/>
      <dgm:spPr/>
      <dgm:t>
        <a:bodyPr/>
        <a:lstStyle/>
        <a:p>
          <a:endParaRPr lang="en-US"/>
        </a:p>
      </dgm:t>
    </dgm:pt>
    <dgm:pt modelId="{06655010-CD5F-400E-9DA0-13D5D75072D2}">
      <dgm:prSet/>
      <dgm:spPr/>
      <dgm:t>
        <a:bodyPr/>
        <a:lstStyle/>
        <a:p>
          <a:r>
            <a:rPr lang="en-US"/>
            <a:t>Personal, Social, Emotional Development</a:t>
          </a:r>
        </a:p>
      </dgm:t>
    </dgm:pt>
    <dgm:pt modelId="{08BD1FCE-F233-43CF-B20F-6F9912FAC937}" type="parTrans" cxnId="{5D84704D-361F-4884-8FAF-0A793BF1BDF9}">
      <dgm:prSet/>
      <dgm:spPr/>
      <dgm:t>
        <a:bodyPr/>
        <a:lstStyle/>
        <a:p>
          <a:endParaRPr lang="en-US"/>
        </a:p>
      </dgm:t>
    </dgm:pt>
    <dgm:pt modelId="{7568A1A5-C184-4E8C-BBD6-7239EFB1EEFE}" type="sibTrans" cxnId="{5D84704D-361F-4884-8FAF-0A793BF1BDF9}">
      <dgm:prSet/>
      <dgm:spPr/>
      <dgm:t>
        <a:bodyPr/>
        <a:lstStyle/>
        <a:p>
          <a:endParaRPr lang="en-US"/>
        </a:p>
      </dgm:t>
    </dgm:pt>
    <dgm:pt modelId="{0157CC48-6046-47BC-8034-A5C09C4CCCE7}">
      <dgm:prSet/>
      <dgm:spPr/>
      <dgm:t>
        <a:bodyPr/>
        <a:lstStyle/>
        <a:p>
          <a:r>
            <a:rPr lang="en-US"/>
            <a:t>Physical Development</a:t>
          </a:r>
        </a:p>
      </dgm:t>
    </dgm:pt>
    <dgm:pt modelId="{333C42DE-179C-41B7-8E3F-B1FED1BADB82}" type="parTrans" cxnId="{C78A7677-23DA-463B-9F23-1010801080B7}">
      <dgm:prSet/>
      <dgm:spPr/>
      <dgm:t>
        <a:bodyPr/>
        <a:lstStyle/>
        <a:p>
          <a:endParaRPr lang="en-US"/>
        </a:p>
      </dgm:t>
    </dgm:pt>
    <dgm:pt modelId="{23F8724A-ED94-418E-B513-C25679262CD5}" type="sibTrans" cxnId="{C78A7677-23DA-463B-9F23-1010801080B7}">
      <dgm:prSet/>
      <dgm:spPr/>
      <dgm:t>
        <a:bodyPr/>
        <a:lstStyle/>
        <a:p>
          <a:endParaRPr lang="en-US"/>
        </a:p>
      </dgm:t>
    </dgm:pt>
    <dgm:pt modelId="{82361E18-54F8-4761-B9AB-4E1D4A7DB028}">
      <dgm:prSet/>
      <dgm:spPr/>
      <dgm:t>
        <a:bodyPr/>
        <a:lstStyle/>
        <a:p>
          <a:r>
            <a:rPr lang="en-US" b="1"/>
            <a:t>Specific Areas:</a:t>
          </a:r>
          <a:endParaRPr lang="en-US"/>
        </a:p>
      </dgm:t>
    </dgm:pt>
    <dgm:pt modelId="{7BF287E9-F1AE-4408-AF9E-84EC1DEC57B6}" type="parTrans" cxnId="{0BD43E5F-45A4-459B-885A-A84CABC2EE3D}">
      <dgm:prSet/>
      <dgm:spPr/>
      <dgm:t>
        <a:bodyPr/>
        <a:lstStyle/>
        <a:p>
          <a:endParaRPr lang="en-US"/>
        </a:p>
      </dgm:t>
    </dgm:pt>
    <dgm:pt modelId="{6DD26DC5-A6C8-4955-B0DF-775EA0F50B29}" type="sibTrans" cxnId="{0BD43E5F-45A4-459B-885A-A84CABC2EE3D}">
      <dgm:prSet/>
      <dgm:spPr/>
      <dgm:t>
        <a:bodyPr/>
        <a:lstStyle/>
        <a:p>
          <a:endParaRPr lang="en-US"/>
        </a:p>
      </dgm:t>
    </dgm:pt>
    <dgm:pt modelId="{9006D7E1-856F-4C88-8FF2-860462DD43D2}">
      <dgm:prSet/>
      <dgm:spPr/>
      <dgm:t>
        <a:bodyPr/>
        <a:lstStyle/>
        <a:p>
          <a:r>
            <a:rPr lang="en-US"/>
            <a:t>Literacy</a:t>
          </a:r>
        </a:p>
      </dgm:t>
    </dgm:pt>
    <dgm:pt modelId="{3E26EF96-E864-4625-90E9-1AD7ADF10287}" type="parTrans" cxnId="{A572381A-65C4-4B1F-8DCA-AE6DAC5ECC30}">
      <dgm:prSet/>
      <dgm:spPr/>
      <dgm:t>
        <a:bodyPr/>
        <a:lstStyle/>
        <a:p>
          <a:endParaRPr lang="en-US"/>
        </a:p>
      </dgm:t>
    </dgm:pt>
    <dgm:pt modelId="{85DB4FC0-34E3-4D02-A8ED-9E99E286F99A}" type="sibTrans" cxnId="{A572381A-65C4-4B1F-8DCA-AE6DAC5ECC30}">
      <dgm:prSet/>
      <dgm:spPr/>
      <dgm:t>
        <a:bodyPr/>
        <a:lstStyle/>
        <a:p>
          <a:endParaRPr lang="en-US"/>
        </a:p>
      </dgm:t>
    </dgm:pt>
    <dgm:pt modelId="{29835240-8543-4EA1-80A4-A840E9B236E2}">
      <dgm:prSet/>
      <dgm:spPr/>
      <dgm:t>
        <a:bodyPr/>
        <a:lstStyle/>
        <a:p>
          <a:r>
            <a:rPr lang="en-US"/>
            <a:t>Mathematics</a:t>
          </a:r>
        </a:p>
      </dgm:t>
    </dgm:pt>
    <dgm:pt modelId="{7B33C3C4-5361-40CC-B06B-5899182E280E}" type="parTrans" cxnId="{2060AD91-8896-4763-AC5E-2E3B9F9ADCA0}">
      <dgm:prSet/>
      <dgm:spPr/>
      <dgm:t>
        <a:bodyPr/>
        <a:lstStyle/>
        <a:p>
          <a:endParaRPr lang="en-US"/>
        </a:p>
      </dgm:t>
    </dgm:pt>
    <dgm:pt modelId="{01B936B3-5B9A-4B68-A0CB-9A7B3C9C7D80}" type="sibTrans" cxnId="{2060AD91-8896-4763-AC5E-2E3B9F9ADCA0}">
      <dgm:prSet/>
      <dgm:spPr/>
      <dgm:t>
        <a:bodyPr/>
        <a:lstStyle/>
        <a:p>
          <a:endParaRPr lang="en-US"/>
        </a:p>
      </dgm:t>
    </dgm:pt>
    <dgm:pt modelId="{407DF6BE-3835-4E6C-8C05-55DDC709FDCC}">
      <dgm:prSet/>
      <dgm:spPr/>
      <dgm:t>
        <a:bodyPr/>
        <a:lstStyle/>
        <a:p>
          <a:r>
            <a:rPr lang="en-US"/>
            <a:t>Understanding the World</a:t>
          </a:r>
        </a:p>
      </dgm:t>
    </dgm:pt>
    <dgm:pt modelId="{9A62A58C-B28D-4434-A382-5F33EC6EFE64}" type="parTrans" cxnId="{BDAC4871-FE22-42E1-95B3-42D5CE9D4C4F}">
      <dgm:prSet/>
      <dgm:spPr/>
      <dgm:t>
        <a:bodyPr/>
        <a:lstStyle/>
        <a:p>
          <a:endParaRPr lang="en-US"/>
        </a:p>
      </dgm:t>
    </dgm:pt>
    <dgm:pt modelId="{B87366CB-DCDB-4C53-AC5C-24B40C766506}" type="sibTrans" cxnId="{BDAC4871-FE22-42E1-95B3-42D5CE9D4C4F}">
      <dgm:prSet/>
      <dgm:spPr/>
      <dgm:t>
        <a:bodyPr/>
        <a:lstStyle/>
        <a:p>
          <a:endParaRPr lang="en-US"/>
        </a:p>
      </dgm:t>
    </dgm:pt>
    <dgm:pt modelId="{A07AA6C8-C268-4120-83ED-F8A14B854239}">
      <dgm:prSet/>
      <dgm:spPr/>
      <dgm:t>
        <a:bodyPr/>
        <a:lstStyle/>
        <a:p>
          <a:r>
            <a:rPr lang="en-US"/>
            <a:t>Expressive Arts and Design</a:t>
          </a:r>
        </a:p>
      </dgm:t>
    </dgm:pt>
    <dgm:pt modelId="{E1CD203E-9222-4B6B-B7AF-4E3D9C120BED}" type="parTrans" cxnId="{9B9A22B2-A034-4683-9E5B-DF883EFFF102}">
      <dgm:prSet/>
      <dgm:spPr/>
      <dgm:t>
        <a:bodyPr/>
        <a:lstStyle/>
        <a:p>
          <a:endParaRPr lang="en-US"/>
        </a:p>
      </dgm:t>
    </dgm:pt>
    <dgm:pt modelId="{C8083247-6B6C-4D82-9750-D4FAB7C286A4}" type="sibTrans" cxnId="{9B9A22B2-A034-4683-9E5B-DF883EFFF102}">
      <dgm:prSet/>
      <dgm:spPr/>
      <dgm:t>
        <a:bodyPr/>
        <a:lstStyle/>
        <a:p>
          <a:endParaRPr lang="en-US"/>
        </a:p>
      </dgm:t>
    </dgm:pt>
    <dgm:pt modelId="{52E773E5-F371-450E-AA41-EF00FC07A82A}" type="pres">
      <dgm:prSet presAssocID="{F3B15433-911F-4B28-9008-62D43FF584CC}" presName="linear" presStyleCnt="0">
        <dgm:presLayoutVars>
          <dgm:animLvl val="lvl"/>
          <dgm:resizeHandles val="exact"/>
        </dgm:presLayoutVars>
      </dgm:prSet>
      <dgm:spPr/>
    </dgm:pt>
    <dgm:pt modelId="{C5E7F8BE-7292-41D7-845E-B0D24D8C1BB1}" type="pres">
      <dgm:prSet presAssocID="{A271CE01-5FFA-4749-BEF7-E8C688A8F52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31DBEEB-E1F0-4433-83D8-31251614B8D7}" type="pres">
      <dgm:prSet presAssocID="{A271CE01-5FFA-4749-BEF7-E8C688A8F52C}" presName="childText" presStyleLbl="revTx" presStyleIdx="0" presStyleCnt="2">
        <dgm:presLayoutVars>
          <dgm:bulletEnabled val="1"/>
        </dgm:presLayoutVars>
      </dgm:prSet>
      <dgm:spPr/>
    </dgm:pt>
    <dgm:pt modelId="{9E6B38E3-70D1-420E-B933-89697D62163D}" type="pres">
      <dgm:prSet presAssocID="{82361E18-54F8-4761-B9AB-4E1D4A7DB028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8701B5AC-6E7A-44F6-B5CC-EB1640376097}" type="pres">
      <dgm:prSet presAssocID="{82361E18-54F8-4761-B9AB-4E1D4A7DB028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9ED31506-53B4-4CFC-BE7B-C644B613D3A0}" type="presOf" srcId="{F9CA643F-4E4D-4C51-B145-D96FA89A22E4}" destId="{131DBEEB-E1F0-4433-83D8-31251614B8D7}" srcOrd="0" destOrd="0" presId="urn:microsoft.com/office/officeart/2005/8/layout/vList2"/>
    <dgm:cxn modelId="{F184B314-E70C-474D-AFD9-3291CE4F6EAC}" type="presOf" srcId="{06655010-CD5F-400E-9DA0-13D5D75072D2}" destId="{131DBEEB-E1F0-4433-83D8-31251614B8D7}" srcOrd="0" destOrd="1" presId="urn:microsoft.com/office/officeart/2005/8/layout/vList2"/>
    <dgm:cxn modelId="{A572381A-65C4-4B1F-8DCA-AE6DAC5ECC30}" srcId="{82361E18-54F8-4761-B9AB-4E1D4A7DB028}" destId="{9006D7E1-856F-4C88-8FF2-860462DD43D2}" srcOrd="0" destOrd="0" parTransId="{3E26EF96-E864-4625-90E9-1AD7ADF10287}" sibTransId="{85DB4FC0-34E3-4D02-A8ED-9E99E286F99A}"/>
    <dgm:cxn modelId="{B0996328-A571-4382-BC4E-5BFBEEC1267B}" srcId="{F3B15433-911F-4B28-9008-62D43FF584CC}" destId="{A271CE01-5FFA-4749-BEF7-E8C688A8F52C}" srcOrd="0" destOrd="0" parTransId="{FF30B696-96EC-4B57-9D75-6E3CC228812E}" sibTransId="{49646053-6448-4E17-83FD-44E6EE358788}"/>
    <dgm:cxn modelId="{4920E12B-84D8-4D15-8E5A-D7F341224A98}" type="presOf" srcId="{407DF6BE-3835-4E6C-8C05-55DDC709FDCC}" destId="{8701B5AC-6E7A-44F6-B5CC-EB1640376097}" srcOrd="0" destOrd="2" presId="urn:microsoft.com/office/officeart/2005/8/layout/vList2"/>
    <dgm:cxn modelId="{72915333-720C-43FC-8E4D-A56B4EE98D8E}" type="presOf" srcId="{82361E18-54F8-4761-B9AB-4E1D4A7DB028}" destId="{9E6B38E3-70D1-420E-B933-89697D62163D}" srcOrd="0" destOrd="0" presId="urn:microsoft.com/office/officeart/2005/8/layout/vList2"/>
    <dgm:cxn modelId="{0BD43E5F-45A4-459B-885A-A84CABC2EE3D}" srcId="{F3B15433-911F-4B28-9008-62D43FF584CC}" destId="{82361E18-54F8-4761-B9AB-4E1D4A7DB028}" srcOrd="1" destOrd="0" parTransId="{7BF287E9-F1AE-4408-AF9E-84EC1DEC57B6}" sibTransId="{6DD26DC5-A6C8-4955-B0DF-775EA0F50B29}"/>
    <dgm:cxn modelId="{C1D37D44-514D-4104-8C4A-14E7457EFB6C}" type="presOf" srcId="{A271CE01-5FFA-4749-BEF7-E8C688A8F52C}" destId="{C5E7F8BE-7292-41D7-845E-B0D24D8C1BB1}" srcOrd="0" destOrd="0" presId="urn:microsoft.com/office/officeart/2005/8/layout/vList2"/>
    <dgm:cxn modelId="{5D84704D-361F-4884-8FAF-0A793BF1BDF9}" srcId="{A271CE01-5FFA-4749-BEF7-E8C688A8F52C}" destId="{06655010-CD5F-400E-9DA0-13D5D75072D2}" srcOrd="1" destOrd="0" parTransId="{08BD1FCE-F233-43CF-B20F-6F9912FAC937}" sibTransId="{7568A1A5-C184-4E8C-BBD6-7239EFB1EEFE}"/>
    <dgm:cxn modelId="{43A05D6E-493D-4A25-A311-9AD8EA283764}" srcId="{A271CE01-5FFA-4749-BEF7-E8C688A8F52C}" destId="{F9CA643F-4E4D-4C51-B145-D96FA89A22E4}" srcOrd="0" destOrd="0" parTransId="{92C7296E-34AB-43B3-BC54-6213ED35C3C9}" sibTransId="{E31B2D71-976E-4AF6-8E87-600025DCDAA0}"/>
    <dgm:cxn modelId="{BDAC4871-FE22-42E1-95B3-42D5CE9D4C4F}" srcId="{82361E18-54F8-4761-B9AB-4E1D4A7DB028}" destId="{407DF6BE-3835-4E6C-8C05-55DDC709FDCC}" srcOrd="2" destOrd="0" parTransId="{9A62A58C-B28D-4434-A382-5F33EC6EFE64}" sibTransId="{B87366CB-DCDB-4C53-AC5C-24B40C766506}"/>
    <dgm:cxn modelId="{C78A7677-23DA-463B-9F23-1010801080B7}" srcId="{A271CE01-5FFA-4749-BEF7-E8C688A8F52C}" destId="{0157CC48-6046-47BC-8034-A5C09C4CCCE7}" srcOrd="2" destOrd="0" parTransId="{333C42DE-179C-41B7-8E3F-B1FED1BADB82}" sibTransId="{23F8724A-ED94-418E-B513-C25679262CD5}"/>
    <dgm:cxn modelId="{18467C86-2EE2-4551-89FE-554BF052B10A}" type="presOf" srcId="{29835240-8543-4EA1-80A4-A840E9B236E2}" destId="{8701B5AC-6E7A-44F6-B5CC-EB1640376097}" srcOrd="0" destOrd="1" presId="urn:microsoft.com/office/officeart/2005/8/layout/vList2"/>
    <dgm:cxn modelId="{2060AD91-8896-4763-AC5E-2E3B9F9ADCA0}" srcId="{82361E18-54F8-4761-B9AB-4E1D4A7DB028}" destId="{29835240-8543-4EA1-80A4-A840E9B236E2}" srcOrd="1" destOrd="0" parTransId="{7B33C3C4-5361-40CC-B06B-5899182E280E}" sibTransId="{01B936B3-5B9A-4B68-A0CB-9A7B3C9C7D80}"/>
    <dgm:cxn modelId="{88BEE1AD-FAF9-4E96-A8D8-7D8F6AFC2BE4}" type="presOf" srcId="{9006D7E1-856F-4C88-8FF2-860462DD43D2}" destId="{8701B5AC-6E7A-44F6-B5CC-EB1640376097}" srcOrd="0" destOrd="0" presId="urn:microsoft.com/office/officeart/2005/8/layout/vList2"/>
    <dgm:cxn modelId="{9B9A22B2-A034-4683-9E5B-DF883EFFF102}" srcId="{82361E18-54F8-4761-B9AB-4E1D4A7DB028}" destId="{A07AA6C8-C268-4120-83ED-F8A14B854239}" srcOrd="3" destOrd="0" parTransId="{E1CD203E-9222-4B6B-B7AF-4E3D9C120BED}" sibTransId="{C8083247-6B6C-4D82-9750-D4FAB7C286A4}"/>
    <dgm:cxn modelId="{237160BC-09A1-4C7C-B534-121EC643CB0C}" type="presOf" srcId="{F3B15433-911F-4B28-9008-62D43FF584CC}" destId="{52E773E5-F371-450E-AA41-EF00FC07A82A}" srcOrd="0" destOrd="0" presId="urn:microsoft.com/office/officeart/2005/8/layout/vList2"/>
    <dgm:cxn modelId="{8DB0FFBE-7BE4-4F57-8FEA-315A305A6F27}" type="presOf" srcId="{A07AA6C8-C268-4120-83ED-F8A14B854239}" destId="{8701B5AC-6E7A-44F6-B5CC-EB1640376097}" srcOrd="0" destOrd="3" presId="urn:microsoft.com/office/officeart/2005/8/layout/vList2"/>
    <dgm:cxn modelId="{19CBD8F9-FE25-4778-A477-AE67F9ADFE35}" type="presOf" srcId="{0157CC48-6046-47BC-8034-A5C09C4CCCE7}" destId="{131DBEEB-E1F0-4433-83D8-31251614B8D7}" srcOrd="0" destOrd="2" presId="urn:microsoft.com/office/officeart/2005/8/layout/vList2"/>
    <dgm:cxn modelId="{555F7931-7235-4AAE-BDB4-B43F72D5A901}" type="presParOf" srcId="{52E773E5-F371-450E-AA41-EF00FC07A82A}" destId="{C5E7F8BE-7292-41D7-845E-B0D24D8C1BB1}" srcOrd="0" destOrd="0" presId="urn:microsoft.com/office/officeart/2005/8/layout/vList2"/>
    <dgm:cxn modelId="{4401021D-560A-428B-9711-515375817648}" type="presParOf" srcId="{52E773E5-F371-450E-AA41-EF00FC07A82A}" destId="{131DBEEB-E1F0-4433-83D8-31251614B8D7}" srcOrd="1" destOrd="0" presId="urn:microsoft.com/office/officeart/2005/8/layout/vList2"/>
    <dgm:cxn modelId="{E27F7ADF-7B3E-4F3A-B102-DA22C0D57296}" type="presParOf" srcId="{52E773E5-F371-450E-AA41-EF00FC07A82A}" destId="{9E6B38E3-70D1-420E-B933-89697D62163D}" srcOrd="2" destOrd="0" presId="urn:microsoft.com/office/officeart/2005/8/layout/vList2"/>
    <dgm:cxn modelId="{C8FF097E-B051-4C49-9AEE-42F078A10D09}" type="presParOf" srcId="{52E773E5-F371-450E-AA41-EF00FC07A82A}" destId="{8701B5AC-6E7A-44F6-B5CC-EB164037609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651407-E54E-470C-ACFD-91F54A7D91A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6D1B3EF-793B-4AB8-90E1-7F8BE5B93C0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Everyday</a:t>
          </a:r>
          <a:endParaRPr lang="en-US" dirty="0"/>
        </a:p>
      </dgm:t>
    </dgm:pt>
    <dgm:pt modelId="{1D9E6EB7-AA86-4B1A-AE51-33CD1F890FE2}" type="parTrans" cxnId="{DF607506-9149-41F4-822E-03DE12518C83}">
      <dgm:prSet/>
      <dgm:spPr/>
      <dgm:t>
        <a:bodyPr/>
        <a:lstStyle/>
        <a:p>
          <a:endParaRPr lang="en-US"/>
        </a:p>
      </dgm:t>
    </dgm:pt>
    <dgm:pt modelId="{105CDA23-7B54-4726-A0E7-5B3605F92E8E}" type="sibTrans" cxnId="{DF607506-9149-41F4-822E-03DE12518C83}">
      <dgm:prSet/>
      <dgm:spPr/>
      <dgm:t>
        <a:bodyPr/>
        <a:lstStyle/>
        <a:p>
          <a:endParaRPr lang="en-US"/>
        </a:p>
      </dgm:t>
    </dgm:pt>
    <dgm:pt modelId="{53A7AF6B-9F9A-4462-982B-8236C719CF8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£2.50 per day</a:t>
          </a:r>
          <a:endParaRPr lang="en-US"/>
        </a:p>
      </dgm:t>
    </dgm:pt>
    <dgm:pt modelId="{594F425B-BC7E-462E-8CF3-4D0A03549AD3}" type="parTrans" cxnId="{597965E5-B4CE-4B26-A075-E20FA1210B9E}">
      <dgm:prSet/>
      <dgm:spPr/>
      <dgm:t>
        <a:bodyPr/>
        <a:lstStyle/>
        <a:p>
          <a:endParaRPr lang="en-US"/>
        </a:p>
      </dgm:t>
    </dgm:pt>
    <dgm:pt modelId="{4A07EEF8-357A-457D-B8B2-B262492706BF}" type="sibTrans" cxnId="{597965E5-B4CE-4B26-A075-E20FA1210B9E}">
      <dgm:prSet/>
      <dgm:spPr/>
      <dgm:t>
        <a:bodyPr/>
        <a:lstStyle/>
        <a:p>
          <a:endParaRPr lang="en-US"/>
        </a:p>
      </dgm:t>
    </dgm:pt>
    <dgm:pt modelId="{D596E124-EE2F-4A61-9D41-33B851BAF45B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From 8am</a:t>
          </a:r>
        </a:p>
      </dgm:t>
    </dgm:pt>
    <dgm:pt modelId="{7F7C0CB2-7C53-45F4-BFEF-4410C4337BF7}" type="parTrans" cxnId="{6B5427A5-AEFF-4ACB-88D2-F67F2CF90DD2}">
      <dgm:prSet/>
      <dgm:spPr/>
      <dgm:t>
        <a:bodyPr/>
        <a:lstStyle/>
        <a:p>
          <a:endParaRPr lang="en-GB"/>
        </a:p>
      </dgm:t>
    </dgm:pt>
    <dgm:pt modelId="{4A058F96-7C8E-490C-A43D-FFF98BD511BB}" type="sibTrans" cxnId="{6B5427A5-AEFF-4ACB-88D2-F67F2CF90DD2}">
      <dgm:prSet/>
      <dgm:spPr/>
      <dgm:t>
        <a:bodyPr/>
        <a:lstStyle/>
        <a:p>
          <a:endParaRPr lang="en-GB"/>
        </a:p>
      </dgm:t>
    </dgm:pt>
    <dgm:pt modelId="{CEB15594-613B-4CBC-94BD-181A90FCCEDF}" type="pres">
      <dgm:prSet presAssocID="{40651407-E54E-470C-ACFD-91F54A7D91A1}" presName="root" presStyleCnt="0">
        <dgm:presLayoutVars>
          <dgm:dir/>
          <dgm:resizeHandles val="exact"/>
        </dgm:presLayoutVars>
      </dgm:prSet>
      <dgm:spPr/>
    </dgm:pt>
    <dgm:pt modelId="{DFA803C7-7F46-49ED-84AF-E906AAA631C4}" type="pres">
      <dgm:prSet presAssocID="{F6D1B3EF-793B-4AB8-90E1-7F8BE5B93C07}" presName="compNode" presStyleCnt="0"/>
      <dgm:spPr/>
    </dgm:pt>
    <dgm:pt modelId="{C05E8FA8-3742-4A1E-9156-DF29800F81EB}" type="pres">
      <dgm:prSet presAssocID="{F6D1B3EF-793B-4AB8-90E1-7F8BE5B93C07}" presName="bgRect" presStyleLbl="bgShp" presStyleIdx="0" presStyleCnt="3"/>
      <dgm:spPr/>
    </dgm:pt>
    <dgm:pt modelId="{9F9216EF-2F16-44B9-B2C7-F9BFB61DE011}" type="pres">
      <dgm:prSet presAssocID="{F6D1B3EF-793B-4AB8-90E1-7F8BE5B93C07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C69909F8-25E0-4D3D-83B7-6FF144A48E1A}" type="pres">
      <dgm:prSet presAssocID="{F6D1B3EF-793B-4AB8-90E1-7F8BE5B93C07}" presName="spaceRect" presStyleCnt="0"/>
      <dgm:spPr/>
    </dgm:pt>
    <dgm:pt modelId="{E3DCC022-529D-4289-A3FE-83154CF7425B}" type="pres">
      <dgm:prSet presAssocID="{F6D1B3EF-793B-4AB8-90E1-7F8BE5B93C07}" presName="parTx" presStyleLbl="revTx" presStyleIdx="0" presStyleCnt="3">
        <dgm:presLayoutVars>
          <dgm:chMax val="0"/>
          <dgm:chPref val="0"/>
        </dgm:presLayoutVars>
      </dgm:prSet>
      <dgm:spPr/>
    </dgm:pt>
    <dgm:pt modelId="{E67E78B7-96C5-468B-B318-34A486684BE7}" type="pres">
      <dgm:prSet presAssocID="{105CDA23-7B54-4726-A0E7-5B3605F92E8E}" presName="sibTrans" presStyleCnt="0"/>
      <dgm:spPr/>
    </dgm:pt>
    <dgm:pt modelId="{92CC7F3B-CE1C-4350-952E-86769FCC96F9}" type="pres">
      <dgm:prSet presAssocID="{D596E124-EE2F-4A61-9D41-33B851BAF45B}" presName="compNode" presStyleCnt="0"/>
      <dgm:spPr/>
    </dgm:pt>
    <dgm:pt modelId="{05587AB2-9F33-40CE-BA9B-C575050F16CB}" type="pres">
      <dgm:prSet presAssocID="{D596E124-EE2F-4A61-9D41-33B851BAF45B}" presName="bgRect" presStyleLbl="bgShp" presStyleIdx="1" presStyleCnt="3"/>
      <dgm:spPr/>
    </dgm:pt>
    <dgm:pt modelId="{F3A15CB3-F0C0-40C6-8D05-472CF3B5D781}" type="pres">
      <dgm:prSet presAssocID="{D596E124-EE2F-4A61-9D41-33B851BAF45B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ck with solid fill"/>
        </a:ext>
      </dgm:extLst>
    </dgm:pt>
    <dgm:pt modelId="{66704801-FFC3-4D91-88EF-5A845FD0F7B0}" type="pres">
      <dgm:prSet presAssocID="{D596E124-EE2F-4A61-9D41-33B851BAF45B}" presName="spaceRect" presStyleCnt="0"/>
      <dgm:spPr/>
    </dgm:pt>
    <dgm:pt modelId="{4B9F6F3B-31C1-46D6-AE84-307EFFC97630}" type="pres">
      <dgm:prSet presAssocID="{D596E124-EE2F-4A61-9D41-33B851BAF45B}" presName="parTx" presStyleLbl="revTx" presStyleIdx="1" presStyleCnt="3">
        <dgm:presLayoutVars>
          <dgm:chMax val="0"/>
          <dgm:chPref val="0"/>
        </dgm:presLayoutVars>
      </dgm:prSet>
      <dgm:spPr/>
    </dgm:pt>
    <dgm:pt modelId="{BE812657-8A73-4C80-B92F-7FA375B5754D}" type="pres">
      <dgm:prSet presAssocID="{4A058F96-7C8E-490C-A43D-FFF98BD511BB}" presName="sibTrans" presStyleCnt="0"/>
      <dgm:spPr/>
    </dgm:pt>
    <dgm:pt modelId="{B14262F5-0B9C-4D5B-B8C6-B0CB6A462F4A}" type="pres">
      <dgm:prSet presAssocID="{53A7AF6B-9F9A-4462-982B-8236C719CF82}" presName="compNode" presStyleCnt="0"/>
      <dgm:spPr/>
    </dgm:pt>
    <dgm:pt modelId="{9276CF24-2414-4F68-B991-195F1AA9C065}" type="pres">
      <dgm:prSet presAssocID="{53A7AF6B-9F9A-4462-982B-8236C719CF82}" presName="bgRect" presStyleLbl="bgShp" presStyleIdx="2" presStyleCnt="3"/>
      <dgm:spPr/>
    </dgm:pt>
    <dgm:pt modelId="{3DEB53AA-50CB-412D-8190-D3045395CBFF}" type="pres">
      <dgm:prSet presAssocID="{53A7AF6B-9F9A-4462-982B-8236C719CF82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93AE5739-F1D6-4AEB-83E6-3F73EBB06C2A}" type="pres">
      <dgm:prSet presAssocID="{53A7AF6B-9F9A-4462-982B-8236C719CF82}" presName="spaceRect" presStyleCnt="0"/>
      <dgm:spPr/>
    </dgm:pt>
    <dgm:pt modelId="{0DEDB7C0-1B53-4439-AB3E-F0765366D503}" type="pres">
      <dgm:prSet presAssocID="{53A7AF6B-9F9A-4462-982B-8236C719CF8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8F50602-7825-4225-975D-31C6375E0D49}" type="presOf" srcId="{F6D1B3EF-793B-4AB8-90E1-7F8BE5B93C07}" destId="{E3DCC022-529D-4289-A3FE-83154CF7425B}" srcOrd="0" destOrd="0" presId="urn:microsoft.com/office/officeart/2018/2/layout/IconVerticalSolidList"/>
    <dgm:cxn modelId="{DF607506-9149-41F4-822E-03DE12518C83}" srcId="{40651407-E54E-470C-ACFD-91F54A7D91A1}" destId="{F6D1B3EF-793B-4AB8-90E1-7F8BE5B93C07}" srcOrd="0" destOrd="0" parTransId="{1D9E6EB7-AA86-4B1A-AE51-33CD1F890FE2}" sibTransId="{105CDA23-7B54-4726-A0E7-5B3605F92E8E}"/>
    <dgm:cxn modelId="{22154F38-70CD-4F36-9D6C-81C7E3F9CE1F}" type="presOf" srcId="{40651407-E54E-470C-ACFD-91F54A7D91A1}" destId="{CEB15594-613B-4CBC-94BD-181A90FCCEDF}" srcOrd="0" destOrd="0" presId="urn:microsoft.com/office/officeart/2018/2/layout/IconVerticalSolidList"/>
    <dgm:cxn modelId="{9A168863-C7FF-4AD5-AC92-315756F828A5}" type="presOf" srcId="{D596E124-EE2F-4A61-9D41-33B851BAF45B}" destId="{4B9F6F3B-31C1-46D6-AE84-307EFFC97630}" srcOrd="0" destOrd="0" presId="urn:microsoft.com/office/officeart/2018/2/layout/IconVerticalSolidList"/>
    <dgm:cxn modelId="{6B5427A5-AEFF-4ACB-88D2-F67F2CF90DD2}" srcId="{40651407-E54E-470C-ACFD-91F54A7D91A1}" destId="{D596E124-EE2F-4A61-9D41-33B851BAF45B}" srcOrd="1" destOrd="0" parTransId="{7F7C0CB2-7C53-45F4-BFEF-4410C4337BF7}" sibTransId="{4A058F96-7C8E-490C-A43D-FFF98BD511BB}"/>
    <dgm:cxn modelId="{9D6102BF-2BCE-4DCE-8D34-B51A9BFE6E20}" type="presOf" srcId="{53A7AF6B-9F9A-4462-982B-8236C719CF82}" destId="{0DEDB7C0-1B53-4439-AB3E-F0765366D503}" srcOrd="0" destOrd="0" presId="urn:microsoft.com/office/officeart/2018/2/layout/IconVerticalSolidList"/>
    <dgm:cxn modelId="{597965E5-B4CE-4B26-A075-E20FA1210B9E}" srcId="{40651407-E54E-470C-ACFD-91F54A7D91A1}" destId="{53A7AF6B-9F9A-4462-982B-8236C719CF82}" srcOrd="2" destOrd="0" parTransId="{594F425B-BC7E-462E-8CF3-4D0A03549AD3}" sibTransId="{4A07EEF8-357A-457D-B8B2-B262492706BF}"/>
    <dgm:cxn modelId="{8607A511-53AD-4C64-9E6A-9438C384CBAE}" type="presParOf" srcId="{CEB15594-613B-4CBC-94BD-181A90FCCEDF}" destId="{DFA803C7-7F46-49ED-84AF-E906AAA631C4}" srcOrd="0" destOrd="0" presId="urn:microsoft.com/office/officeart/2018/2/layout/IconVerticalSolidList"/>
    <dgm:cxn modelId="{28F63580-0D1E-4504-A4BF-B19E50A533AD}" type="presParOf" srcId="{DFA803C7-7F46-49ED-84AF-E906AAA631C4}" destId="{C05E8FA8-3742-4A1E-9156-DF29800F81EB}" srcOrd="0" destOrd="0" presId="urn:microsoft.com/office/officeart/2018/2/layout/IconVerticalSolidList"/>
    <dgm:cxn modelId="{19F91B4E-C9C7-424C-AB3C-55983249EBC8}" type="presParOf" srcId="{DFA803C7-7F46-49ED-84AF-E906AAA631C4}" destId="{9F9216EF-2F16-44B9-B2C7-F9BFB61DE011}" srcOrd="1" destOrd="0" presId="urn:microsoft.com/office/officeart/2018/2/layout/IconVerticalSolidList"/>
    <dgm:cxn modelId="{A1C3C4BE-8E34-40DF-BA84-795628A5971A}" type="presParOf" srcId="{DFA803C7-7F46-49ED-84AF-E906AAA631C4}" destId="{C69909F8-25E0-4D3D-83B7-6FF144A48E1A}" srcOrd="2" destOrd="0" presId="urn:microsoft.com/office/officeart/2018/2/layout/IconVerticalSolidList"/>
    <dgm:cxn modelId="{0500262A-84EF-417A-9C7A-0D83C8765A35}" type="presParOf" srcId="{DFA803C7-7F46-49ED-84AF-E906AAA631C4}" destId="{E3DCC022-529D-4289-A3FE-83154CF7425B}" srcOrd="3" destOrd="0" presId="urn:microsoft.com/office/officeart/2018/2/layout/IconVerticalSolidList"/>
    <dgm:cxn modelId="{F4571E63-9946-4311-8F17-AF663D4A7385}" type="presParOf" srcId="{CEB15594-613B-4CBC-94BD-181A90FCCEDF}" destId="{E67E78B7-96C5-468B-B318-34A486684BE7}" srcOrd="1" destOrd="0" presId="urn:microsoft.com/office/officeart/2018/2/layout/IconVerticalSolidList"/>
    <dgm:cxn modelId="{73B7EC16-0C44-4B2D-B5DD-810C47075400}" type="presParOf" srcId="{CEB15594-613B-4CBC-94BD-181A90FCCEDF}" destId="{92CC7F3B-CE1C-4350-952E-86769FCC96F9}" srcOrd="2" destOrd="0" presId="urn:microsoft.com/office/officeart/2018/2/layout/IconVerticalSolidList"/>
    <dgm:cxn modelId="{21342D32-4CAB-4E3A-B0A0-1B5B4A57B41F}" type="presParOf" srcId="{92CC7F3B-CE1C-4350-952E-86769FCC96F9}" destId="{05587AB2-9F33-40CE-BA9B-C575050F16CB}" srcOrd="0" destOrd="0" presId="urn:microsoft.com/office/officeart/2018/2/layout/IconVerticalSolidList"/>
    <dgm:cxn modelId="{5609B41F-95CA-401B-B2D8-8D74887E14B0}" type="presParOf" srcId="{92CC7F3B-CE1C-4350-952E-86769FCC96F9}" destId="{F3A15CB3-F0C0-40C6-8D05-472CF3B5D781}" srcOrd="1" destOrd="0" presId="urn:microsoft.com/office/officeart/2018/2/layout/IconVerticalSolidList"/>
    <dgm:cxn modelId="{431F7BDA-06C5-49E5-B31C-ABC018438718}" type="presParOf" srcId="{92CC7F3B-CE1C-4350-952E-86769FCC96F9}" destId="{66704801-FFC3-4D91-88EF-5A845FD0F7B0}" srcOrd="2" destOrd="0" presId="urn:microsoft.com/office/officeart/2018/2/layout/IconVerticalSolidList"/>
    <dgm:cxn modelId="{8046622D-8C70-49B3-BFD4-49DA39892754}" type="presParOf" srcId="{92CC7F3B-CE1C-4350-952E-86769FCC96F9}" destId="{4B9F6F3B-31C1-46D6-AE84-307EFFC97630}" srcOrd="3" destOrd="0" presId="urn:microsoft.com/office/officeart/2018/2/layout/IconVerticalSolidList"/>
    <dgm:cxn modelId="{A60C2F46-026D-49AE-B4E9-5443FBD3085E}" type="presParOf" srcId="{CEB15594-613B-4CBC-94BD-181A90FCCEDF}" destId="{BE812657-8A73-4C80-B92F-7FA375B5754D}" srcOrd="3" destOrd="0" presId="urn:microsoft.com/office/officeart/2018/2/layout/IconVerticalSolidList"/>
    <dgm:cxn modelId="{68994743-621C-4B39-AD29-34703A4475F0}" type="presParOf" srcId="{CEB15594-613B-4CBC-94BD-181A90FCCEDF}" destId="{B14262F5-0B9C-4D5B-B8C6-B0CB6A462F4A}" srcOrd="4" destOrd="0" presId="urn:microsoft.com/office/officeart/2018/2/layout/IconVerticalSolidList"/>
    <dgm:cxn modelId="{E27AF649-4FA9-4AA4-A240-958041F529B3}" type="presParOf" srcId="{B14262F5-0B9C-4D5B-B8C6-B0CB6A462F4A}" destId="{9276CF24-2414-4F68-B991-195F1AA9C065}" srcOrd="0" destOrd="0" presId="urn:microsoft.com/office/officeart/2018/2/layout/IconVerticalSolidList"/>
    <dgm:cxn modelId="{EB37CE40-12A5-4BA3-A78B-4D9B336DE441}" type="presParOf" srcId="{B14262F5-0B9C-4D5B-B8C6-B0CB6A462F4A}" destId="{3DEB53AA-50CB-412D-8190-D3045395CBFF}" srcOrd="1" destOrd="0" presId="urn:microsoft.com/office/officeart/2018/2/layout/IconVerticalSolidList"/>
    <dgm:cxn modelId="{729214ED-F34C-4F9E-B3C8-5E9E2377AB1E}" type="presParOf" srcId="{B14262F5-0B9C-4D5B-B8C6-B0CB6A462F4A}" destId="{93AE5739-F1D6-4AEB-83E6-3F73EBB06C2A}" srcOrd="2" destOrd="0" presId="urn:microsoft.com/office/officeart/2018/2/layout/IconVerticalSolidList"/>
    <dgm:cxn modelId="{A9D43A4F-C567-4079-8BA2-C1F09EE8DA5E}" type="presParOf" srcId="{B14262F5-0B9C-4D5B-B8C6-B0CB6A462F4A}" destId="{0DEDB7C0-1B53-4439-AB3E-F0765366D50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651407-E54E-470C-ACFD-91F54A7D91A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D596E124-EE2F-4A61-9D41-33B851BAF45B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Until 4pm - £5</a:t>
          </a:r>
        </a:p>
      </dgm:t>
    </dgm:pt>
    <dgm:pt modelId="{7F7C0CB2-7C53-45F4-BFEF-4410C4337BF7}" type="parTrans" cxnId="{6B5427A5-AEFF-4ACB-88D2-F67F2CF90DD2}">
      <dgm:prSet/>
      <dgm:spPr/>
      <dgm:t>
        <a:bodyPr/>
        <a:lstStyle/>
        <a:p>
          <a:endParaRPr lang="en-GB"/>
        </a:p>
      </dgm:t>
    </dgm:pt>
    <dgm:pt modelId="{4A058F96-7C8E-490C-A43D-FFF98BD511BB}" type="sibTrans" cxnId="{6B5427A5-AEFF-4ACB-88D2-F67F2CF90DD2}">
      <dgm:prSet/>
      <dgm:spPr/>
      <dgm:t>
        <a:bodyPr/>
        <a:lstStyle/>
        <a:p>
          <a:endParaRPr lang="en-GB"/>
        </a:p>
      </dgm:t>
    </dgm:pt>
    <dgm:pt modelId="{60EE43CF-B697-4997-B60D-A6F84B1354A4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Monday - Thursday</a:t>
          </a:r>
          <a:endParaRPr lang="en-GB" dirty="0"/>
        </a:p>
      </dgm:t>
    </dgm:pt>
    <dgm:pt modelId="{DA691A7F-0D02-480A-BBC1-97DCBDFDA3D7}" type="parTrans" cxnId="{2B32BB0A-8EEF-4683-9A99-E7A6611A2BE0}">
      <dgm:prSet/>
      <dgm:spPr/>
      <dgm:t>
        <a:bodyPr/>
        <a:lstStyle/>
        <a:p>
          <a:endParaRPr lang="en-GB"/>
        </a:p>
      </dgm:t>
    </dgm:pt>
    <dgm:pt modelId="{6F992841-4502-4612-AB1B-EA89A9B8978F}" type="sibTrans" cxnId="{2B32BB0A-8EEF-4683-9A99-E7A6611A2BE0}">
      <dgm:prSet/>
      <dgm:spPr/>
      <dgm:t>
        <a:bodyPr/>
        <a:lstStyle/>
        <a:p>
          <a:endParaRPr lang="en-GB"/>
        </a:p>
      </dgm:t>
    </dgm:pt>
    <dgm:pt modelId="{FC233BE0-A95E-41AB-AEA2-6B18B6769018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Until 5pm - £10 </a:t>
          </a:r>
        </a:p>
        <a:p>
          <a:pPr>
            <a:lnSpc>
              <a:spcPct val="100000"/>
            </a:lnSpc>
          </a:pPr>
          <a:r>
            <a:rPr lang="en-GB"/>
            <a:t>Including a light snack</a:t>
          </a:r>
          <a:endParaRPr lang="en-GB" dirty="0"/>
        </a:p>
      </dgm:t>
    </dgm:pt>
    <dgm:pt modelId="{8D3F5FA6-15A8-426E-B1AC-F686CF3DE4F3}" type="parTrans" cxnId="{810C3F5A-77C9-4953-B712-EEAC2A8A59FD}">
      <dgm:prSet/>
      <dgm:spPr/>
      <dgm:t>
        <a:bodyPr/>
        <a:lstStyle/>
        <a:p>
          <a:endParaRPr lang="en-GB"/>
        </a:p>
      </dgm:t>
    </dgm:pt>
    <dgm:pt modelId="{A95A1795-557D-4B28-B744-4CD1B4A27930}" type="sibTrans" cxnId="{810C3F5A-77C9-4953-B712-EEAC2A8A59FD}">
      <dgm:prSet/>
      <dgm:spPr/>
      <dgm:t>
        <a:bodyPr/>
        <a:lstStyle/>
        <a:p>
          <a:endParaRPr lang="en-GB"/>
        </a:p>
      </dgm:t>
    </dgm:pt>
    <dgm:pt modelId="{CEB15594-613B-4CBC-94BD-181A90FCCEDF}" type="pres">
      <dgm:prSet presAssocID="{40651407-E54E-470C-ACFD-91F54A7D91A1}" presName="root" presStyleCnt="0">
        <dgm:presLayoutVars>
          <dgm:dir/>
          <dgm:resizeHandles val="exact"/>
        </dgm:presLayoutVars>
      </dgm:prSet>
      <dgm:spPr/>
    </dgm:pt>
    <dgm:pt modelId="{B1183C92-77C6-47B7-B135-9B9F2E547965}" type="pres">
      <dgm:prSet presAssocID="{60EE43CF-B697-4997-B60D-A6F84B1354A4}" presName="compNode" presStyleCnt="0"/>
      <dgm:spPr/>
    </dgm:pt>
    <dgm:pt modelId="{56D145FA-811E-4B3E-AFC8-3D07BB2ACE15}" type="pres">
      <dgm:prSet presAssocID="{60EE43CF-B697-4997-B60D-A6F84B1354A4}" presName="bgRect" presStyleLbl="bgShp" presStyleIdx="0" presStyleCnt="3"/>
      <dgm:spPr/>
    </dgm:pt>
    <dgm:pt modelId="{E433C908-CE9D-4BAC-9881-31A1C0664037}" type="pres">
      <dgm:prSet presAssocID="{60EE43CF-B697-4997-B60D-A6F84B1354A4}" presName="iconRect" presStyleLbl="node1" presStyleIdx="0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 outline"/>
        </a:ext>
      </dgm:extLst>
    </dgm:pt>
    <dgm:pt modelId="{E6A87DC2-1DE4-43AE-8F0D-78D68C056224}" type="pres">
      <dgm:prSet presAssocID="{60EE43CF-B697-4997-B60D-A6F84B1354A4}" presName="spaceRect" presStyleCnt="0"/>
      <dgm:spPr/>
    </dgm:pt>
    <dgm:pt modelId="{D518BC7B-B6D5-4E1D-A595-480CA8F6D26F}" type="pres">
      <dgm:prSet presAssocID="{60EE43CF-B697-4997-B60D-A6F84B1354A4}" presName="parTx" presStyleLbl="revTx" presStyleIdx="0" presStyleCnt="3">
        <dgm:presLayoutVars>
          <dgm:chMax val="0"/>
          <dgm:chPref val="0"/>
        </dgm:presLayoutVars>
      </dgm:prSet>
      <dgm:spPr/>
    </dgm:pt>
    <dgm:pt modelId="{2359F213-8585-4D4A-9A60-4C5215A80B6D}" type="pres">
      <dgm:prSet presAssocID="{6F992841-4502-4612-AB1B-EA89A9B8978F}" presName="sibTrans" presStyleCnt="0"/>
      <dgm:spPr/>
    </dgm:pt>
    <dgm:pt modelId="{92CC7F3B-CE1C-4350-952E-86769FCC96F9}" type="pres">
      <dgm:prSet presAssocID="{D596E124-EE2F-4A61-9D41-33B851BAF45B}" presName="compNode" presStyleCnt="0"/>
      <dgm:spPr/>
    </dgm:pt>
    <dgm:pt modelId="{05587AB2-9F33-40CE-BA9B-C575050F16CB}" type="pres">
      <dgm:prSet presAssocID="{D596E124-EE2F-4A61-9D41-33B851BAF45B}" presName="bgRect" presStyleLbl="bgShp" presStyleIdx="1" presStyleCnt="3"/>
      <dgm:spPr/>
    </dgm:pt>
    <dgm:pt modelId="{F3A15CB3-F0C0-40C6-8D05-472CF3B5D781}" type="pres">
      <dgm:prSet presAssocID="{D596E124-EE2F-4A61-9D41-33B851BAF45B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 with solid fill"/>
        </a:ext>
      </dgm:extLst>
    </dgm:pt>
    <dgm:pt modelId="{66704801-FFC3-4D91-88EF-5A845FD0F7B0}" type="pres">
      <dgm:prSet presAssocID="{D596E124-EE2F-4A61-9D41-33B851BAF45B}" presName="spaceRect" presStyleCnt="0"/>
      <dgm:spPr/>
    </dgm:pt>
    <dgm:pt modelId="{4B9F6F3B-31C1-46D6-AE84-307EFFC97630}" type="pres">
      <dgm:prSet presAssocID="{D596E124-EE2F-4A61-9D41-33B851BAF45B}" presName="parTx" presStyleLbl="revTx" presStyleIdx="1" presStyleCnt="3">
        <dgm:presLayoutVars>
          <dgm:chMax val="0"/>
          <dgm:chPref val="0"/>
        </dgm:presLayoutVars>
      </dgm:prSet>
      <dgm:spPr/>
    </dgm:pt>
    <dgm:pt modelId="{BE812657-8A73-4C80-B92F-7FA375B5754D}" type="pres">
      <dgm:prSet presAssocID="{4A058F96-7C8E-490C-A43D-FFF98BD511BB}" presName="sibTrans" presStyleCnt="0"/>
      <dgm:spPr/>
    </dgm:pt>
    <dgm:pt modelId="{6966B230-4C50-473A-B452-57ECEB37C8F6}" type="pres">
      <dgm:prSet presAssocID="{FC233BE0-A95E-41AB-AEA2-6B18B6769018}" presName="compNode" presStyleCnt="0"/>
      <dgm:spPr/>
    </dgm:pt>
    <dgm:pt modelId="{13B5D823-112C-4FA8-8052-8066302F60CF}" type="pres">
      <dgm:prSet presAssocID="{FC233BE0-A95E-41AB-AEA2-6B18B6769018}" presName="bgRect" presStyleLbl="bgShp" presStyleIdx="2" presStyleCnt="3"/>
      <dgm:spPr/>
    </dgm:pt>
    <dgm:pt modelId="{9A40E3A6-6CB6-4632-ABF1-D94796E16A65}" type="pres">
      <dgm:prSet presAssocID="{FC233BE0-A95E-41AB-AEA2-6B18B6769018}" presName="iconRect" presStyleLbl="node1" presStyleIdx="2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 75% with solid fill"/>
        </a:ext>
      </dgm:extLst>
    </dgm:pt>
    <dgm:pt modelId="{D97349AA-9153-499E-BA0C-F6B6ED5C1BD9}" type="pres">
      <dgm:prSet presAssocID="{FC233BE0-A95E-41AB-AEA2-6B18B6769018}" presName="spaceRect" presStyleCnt="0"/>
      <dgm:spPr/>
    </dgm:pt>
    <dgm:pt modelId="{B2F64FED-B012-4B00-8061-E123284AD8AA}" type="pres">
      <dgm:prSet presAssocID="{FC233BE0-A95E-41AB-AEA2-6B18B676901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2B32BB0A-8EEF-4683-9A99-E7A6611A2BE0}" srcId="{40651407-E54E-470C-ACFD-91F54A7D91A1}" destId="{60EE43CF-B697-4997-B60D-A6F84B1354A4}" srcOrd="0" destOrd="0" parTransId="{DA691A7F-0D02-480A-BBC1-97DCBDFDA3D7}" sibTransId="{6F992841-4502-4612-AB1B-EA89A9B8978F}"/>
    <dgm:cxn modelId="{899A0916-BA20-4CB5-9FB1-E41D3736D0E6}" type="presOf" srcId="{D596E124-EE2F-4A61-9D41-33B851BAF45B}" destId="{4B9F6F3B-31C1-46D6-AE84-307EFFC97630}" srcOrd="0" destOrd="0" presId="urn:microsoft.com/office/officeart/2018/2/layout/IconVerticalSolidList"/>
    <dgm:cxn modelId="{C1A1A52D-8EF8-4EB8-8988-4BA8F7BAFCCD}" type="presOf" srcId="{60EE43CF-B697-4997-B60D-A6F84B1354A4}" destId="{D518BC7B-B6D5-4E1D-A595-480CA8F6D26F}" srcOrd="0" destOrd="0" presId="urn:microsoft.com/office/officeart/2018/2/layout/IconVerticalSolidList"/>
    <dgm:cxn modelId="{80090067-7EE2-4E8C-B468-32F4E9100105}" type="presOf" srcId="{40651407-E54E-470C-ACFD-91F54A7D91A1}" destId="{CEB15594-613B-4CBC-94BD-181A90FCCEDF}" srcOrd="0" destOrd="0" presId="urn:microsoft.com/office/officeart/2018/2/layout/IconVerticalSolidList"/>
    <dgm:cxn modelId="{810C3F5A-77C9-4953-B712-EEAC2A8A59FD}" srcId="{40651407-E54E-470C-ACFD-91F54A7D91A1}" destId="{FC233BE0-A95E-41AB-AEA2-6B18B6769018}" srcOrd="2" destOrd="0" parTransId="{8D3F5FA6-15A8-426E-B1AC-F686CF3DE4F3}" sibTransId="{A95A1795-557D-4B28-B744-4CD1B4A27930}"/>
    <dgm:cxn modelId="{6B5427A5-AEFF-4ACB-88D2-F67F2CF90DD2}" srcId="{40651407-E54E-470C-ACFD-91F54A7D91A1}" destId="{D596E124-EE2F-4A61-9D41-33B851BAF45B}" srcOrd="1" destOrd="0" parTransId="{7F7C0CB2-7C53-45F4-BFEF-4410C4337BF7}" sibTransId="{4A058F96-7C8E-490C-A43D-FFF98BD511BB}"/>
    <dgm:cxn modelId="{DA5228CF-A4F4-4960-BF97-F9D01D369E5C}" type="presOf" srcId="{FC233BE0-A95E-41AB-AEA2-6B18B6769018}" destId="{B2F64FED-B012-4B00-8061-E123284AD8AA}" srcOrd="0" destOrd="0" presId="urn:microsoft.com/office/officeart/2018/2/layout/IconVerticalSolidList"/>
    <dgm:cxn modelId="{3752B93D-372D-4B4B-B94C-7DE3EBCF9BED}" type="presParOf" srcId="{CEB15594-613B-4CBC-94BD-181A90FCCEDF}" destId="{B1183C92-77C6-47B7-B135-9B9F2E547965}" srcOrd="0" destOrd="0" presId="urn:microsoft.com/office/officeart/2018/2/layout/IconVerticalSolidList"/>
    <dgm:cxn modelId="{32E6DCCF-A914-49A6-84E1-A132D0E9FB3B}" type="presParOf" srcId="{B1183C92-77C6-47B7-B135-9B9F2E547965}" destId="{56D145FA-811E-4B3E-AFC8-3D07BB2ACE15}" srcOrd="0" destOrd="0" presId="urn:microsoft.com/office/officeart/2018/2/layout/IconVerticalSolidList"/>
    <dgm:cxn modelId="{11C79992-1D90-4739-923D-25667A62AE12}" type="presParOf" srcId="{B1183C92-77C6-47B7-B135-9B9F2E547965}" destId="{E433C908-CE9D-4BAC-9881-31A1C0664037}" srcOrd="1" destOrd="0" presId="urn:microsoft.com/office/officeart/2018/2/layout/IconVerticalSolidList"/>
    <dgm:cxn modelId="{DE1E295F-6DEC-4B94-8F24-CD2787681409}" type="presParOf" srcId="{B1183C92-77C6-47B7-B135-9B9F2E547965}" destId="{E6A87DC2-1DE4-43AE-8F0D-78D68C056224}" srcOrd="2" destOrd="0" presId="urn:microsoft.com/office/officeart/2018/2/layout/IconVerticalSolidList"/>
    <dgm:cxn modelId="{8F7D379D-7F39-4AB1-B661-2BB97386A901}" type="presParOf" srcId="{B1183C92-77C6-47B7-B135-9B9F2E547965}" destId="{D518BC7B-B6D5-4E1D-A595-480CA8F6D26F}" srcOrd="3" destOrd="0" presId="urn:microsoft.com/office/officeart/2018/2/layout/IconVerticalSolidList"/>
    <dgm:cxn modelId="{F581D6F7-DF68-4530-B594-E29277845487}" type="presParOf" srcId="{CEB15594-613B-4CBC-94BD-181A90FCCEDF}" destId="{2359F213-8585-4D4A-9A60-4C5215A80B6D}" srcOrd="1" destOrd="0" presId="urn:microsoft.com/office/officeart/2018/2/layout/IconVerticalSolidList"/>
    <dgm:cxn modelId="{F1F19211-8B30-46C1-9E52-6239535E2835}" type="presParOf" srcId="{CEB15594-613B-4CBC-94BD-181A90FCCEDF}" destId="{92CC7F3B-CE1C-4350-952E-86769FCC96F9}" srcOrd="2" destOrd="0" presId="urn:microsoft.com/office/officeart/2018/2/layout/IconVerticalSolidList"/>
    <dgm:cxn modelId="{8EC1A538-BCB1-403A-9D33-9ADBC8BF6E1A}" type="presParOf" srcId="{92CC7F3B-CE1C-4350-952E-86769FCC96F9}" destId="{05587AB2-9F33-40CE-BA9B-C575050F16CB}" srcOrd="0" destOrd="0" presId="urn:microsoft.com/office/officeart/2018/2/layout/IconVerticalSolidList"/>
    <dgm:cxn modelId="{3E7601E3-3107-4CB0-89CC-0E61CA0E355A}" type="presParOf" srcId="{92CC7F3B-CE1C-4350-952E-86769FCC96F9}" destId="{F3A15CB3-F0C0-40C6-8D05-472CF3B5D781}" srcOrd="1" destOrd="0" presId="urn:microsoft.com/office/officeart/2018/2/layout/IconVerticalSolidList"/>
    <dgm:cxn modelId="{80F4C498-C59B-4F37-801A-AD7312B649DB}" type="presParOf" srcId="{92CC7F3B-CE1C-4350-952E-86769FCC96F9}" destId="{66704801-FFC3-4D91-88EF-5A845FD0F7B0}" srcOrd="2" destOrd="0" presId="urn:microsoft.com/office/officeart/2018/2/layout/IconVerticalSolidList"/>
    <dgm:cxn modelId="{66CAB8E3-5BD7-496F-8C2C-354E539A1350}" type="presParOf" srcId="{92CC7F3B-CE1C-4350-952E-86769FCC96F9}" destId="{4B9F6F3B-31C1-46D6-AE84-307EFFC97630}" srcOrd="3" destOrd="0" presId="urn:microsoft.com/office/officeart/2018/2/layout/IconVerticalSolidList"/>
    <dgm:cxn modelId="{8150CF82-3D0F-403C-AF90-5B4F2F6D43BA}" type="presParOf" srcId="{CEB15594-613B-4CBC-94BD-181A90FCCEDF}" destId="{BE812657-8A73-4C80-B92F-7FA375B5754D}" srcOrd="3" destOrd="0" presId="urn:microsoft.com/office/officeart/2018/2/layout/IconVerticalSolidList"/>
    <dgm:cxn modelId="{8A80D2C6-3BF0-426B-9F11-6DDF133EFDE6}" type="presParOf" srcId="{CEB15594-613B-4CBC-94BD-181A90FCCEDF}" destId="{6966B230-4C50-473A-B452-57ECEB37C8F6}" srcOrd="4" destOrd="0" presId="urn:microsoft.com/office/officeart/2018/2/layout/IconVerticalSolidList"/>
    <dgm:cxn modelId="{4F561773-D12A-40FA-9A53-ADEB98CF1DA4}" type="presParOf" srcId="{6966B230-4C50-473A-B452-57ECEB37C8F6}" destId="{13B5D823-112C-4FA8-8052-8066302F60CF}" srcOrd="0" destOrd="0" presId="urn:microsoft.com/office/officeart/2018/2/layout/IconVerticalSolidList"/>
    <dgm:cxn modelId="{1A9E848F-17F3-4193-93EC-53F169866AA2}" type="presParOf" srcId="{6966B230-4C50-473A-B452-57ECEB37C8F6}" destId="{9A40E3A6-6CB6-4632-ABF1-D94796E16A65}" srcOrd="1" destOrd="0" presId="urn:microsoft.com/office/officeart/2018/2/layout/IconVerticalSolidList"/>
    <dgm:cxn modelId="{4F92AA2C-B31D-4867-A5AB-04E50621D5DD}" type="presParOf" srcId="{6966B230-4C50-473A-B452-57ECEB37C8F6}" destId="{D97349AA-9153-499E-BA0C-F6B6ED5C1BD9}" srcOrd="2" destOrd="0" presId="urn:microsoft.com/office/officeart/2018/2/layout/IconVerticalSolidList"/>
    <dgm:cxn modelId="{6FD3998C-2C3E-460D-BAC1-1AE96EADF1EE}" type="presParOf" srcId="{6966B230-4C50-473A-B452-57ECEB37C8F6}" destId="{B2F64FED-B012-4B00-8061-E123284AD8A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E7F8BE-7292-41D7-845E-B0D24D8C1BB1}">
      <dsp:nvSpPr>
        <dsp:cNvPr id="0" name=""/>
        <dsp:cNvSpPr/>
      </dsp:nvSpPr>
      <dsp:spPr>
        <a:xfrm>
          <a:off x="0" y="7897"/>
          <a:ext cx="4810815" cy="59962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Prime Areas:</a:t>
          </a:r>
          <a:endParaRPr lang="en-US" sz="2500" kern="1200"/>
        </a:p>
      </dsp:txBody>
      <dsp:txXfrm>
        <a:off x="29271" y="37168"/>
        <a:ext cx="4752273" cy="541083"/>
      </dsp:txXfrm>
    </dsp:sp>
    <dsp:sp modelId="{131DBEEB-E1F0-4433-83D8-31251614B8D7}">
      <dsp:nvSpPr>
        <dsp:cNvPr id="0" name=""/>
        <dsp:cNvSpPr/>
      </dsp:nvSpPr>
      <dsp:spPr>
        <a:xfrm>
          <a:off x="0" y="607522"/>
          <a:ext cx="4810815" cy="1319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743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Communication and Language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Personal, Social, Emotional Development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Physical Development</a:t>
          </a:r>
        </a:p>
      </dsp:txBody>
      <dsp:txXfrm>
        <a:off x="0" y="607522"/>
        <a:ext cx="4810815" cy="1319625"/>
      </dsp:txXfrm>
    </dsp:sp>
    <dsp:sp modelId="{9E6B38E3-70D1-420E-B933-89697D62163D}">
      <dsp:nvSpPr>
        <dsp:cNvPr id="0" name=""/>
        <dsp:cNvSpPr/>
      </dsp:nvSpPr>
      <dsp:spPr>
        <a:xfrm>
          <a:off x="0" y="1927147"/>
          <a:ext cx="4810815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0000"/>
                <a:lumMod val="100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99000"/>
                <a:satMod val="105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8000"/>
                <a:satMod val="105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4200000"/>
          </a:lightRig>
        </a:scene3d>
        <a:sp3d prstMaterial="flat">
          <a:bevelT w="50800" h="63500" prst="ribl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Specific Areas:</a:t>
          </a:r>
          <a:endParaRPr lang="en-US" sz="2500" kern="1200"/>
        </a:p>
      </dsp:txBody>
      <dsp:txXfrm>
        <a:off x="29271" y="1956418"/>
        <a:ext cx="4752273" cy="541083"/>
      </dsp:txXfrm>
    </dsp:sp>
    <dsp:sp modelId="{8701B5AC-6E7A-44F6-B5CC-EB1640376097}">
      <dsp:nvSpPr>
        <dsp:cNvPr id="0" name=""/>
        <dsp:cNvSpPr/>
      </dsp:nvSpPr>
      <dsp:spPr>
        <a:xfrm>
          <a:off x="0" y="2526772"/>
          <a:ext cx="4810815" cy="1397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743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Literacy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Mathematics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Understanding the World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/>
            <a:t>Expressive Arts and Design</a:t>
          </a:r>
        </a:p>
      </dsp:txBody>
      <dsp:txXfrm>
        <a:off x="0" y="2526772"/>
        <a:ext cx="4810815" cy="1397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5E8FA8-3742-4A1E-9156-DF29800F81EB}">
      <dsp:nvSpPr>
        <dsp:cNvPr id="0" name=""/>
        <dsp:cNvSpPr/>
      </dsp:nvSpPr>
      <dsp:spPr>
        <a:xfrm>
          <a:off x="0" y="638"/>
          <a:ext cx="5906181" cy="149412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216EF-2F16-44B9-B2C7-F9BFB61DE011}">
      <dsp:nvSpPr>
        <dsp:cNvPr id="0" name=""/>
        <dsp:cNvSpPr/>
      </dsp:nvSpPr>
      <dsp:spPr>
        <a:xfrm>
          <a:off x="451973" y="336816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DCC022-529D-4289-A3FE-83154CF7425B}">
      <dsp:nvSpPr>
        <dsp:cNvPr id="0" name=""/>
        <dsp:cNvSpPr/>
      </dsp:nvSpPr>
      <dsp:spPr>
        <a:xfrm>
          <a:off x="1725715" y="638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Everyday</a:t>
          </a:r>
          <a:endParaRPr lang="en-US" sz="2500" kern="1200" dirty="0"/>
        </a:p>
      </dsp:txBody>
      <dsp:txXfrm>
        <a:off x="1725715" y="638"/>
        <a:ext cx="4180465" cy="1494125"/>
      </dsp:txXfrm>
    </dsp:sp>
    <dsp:sp modelId="{05587AB2-9F33-40CE-BA9B-C575050F16CB}">
      <dsp:nvSpPr>
        <dsp:cNvPr id="0" name=""/>
        <dsp:cNvSpPr/>
      </dsp:nvSpPr>
      <dsp:spPr>
        <a:xfrm>
          <a:off x="0" y="1868296"/>
          <a:ext cx="5906181" cy="14941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15CB3-F0C0-40C6-8D05-472CF3B5D781}">
      <dsp:nvSpPr>
        <dsp:cNvPr id="0" name=""/>
        <dsp:cNvSpPr/>
      </dsp:nvSpPr>
      <dsp:spPr>
        <a:xfrm>
          <a:off x="451973" y="2204474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9F6F3B-31C1-46D6-AE84-307EFFC97630}">
      <dsp:nvSpPr>
        <dsp:cNvPr id="0" name=""/>
        <dsp:cNvSpPr/>
      </dsp:nvSpPr>
      <dsp:spPr>
        <a:xfrm>
          <a:off x="1725715" y="1868296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From 8am</a:t>
          </a:r>
        </a:p>
      </dsp:txBody>
      <dsp:txXfrm>
        <a:off x="1725715" y="1868296"/>
        <a:ext cx="4180465" cy="1494125"/>
      </dsp:txXfrm>
    </dsp:sp>
    <dsp:sp modelId="{9276CF24-2414-4F68-B991-195F1AA9C065}">
      <dsp:nvSpPr>
        <dsp:cNvPr id="0" name=""/>
        <dsp:cNvSpPr/>
      </dsp:nvSpPr>
      <dsp:spPr>
        <a:xfrm>
          <a:off x="0" y="3735953"/>
          <a:ext cx="5906181" cy="149412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B53AA-50CB-412D-8190-D3045395CBFF}">
      <dsp:nvSpPr>
        <dsp:cNvPr id="0" name=""/>
        <dsp:cNvSpPr/>
      </dsp:nvSpPr>
      <dsp:spPr>
        <a:xfrm>
          <a:off x="451973" y="4072131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EDB7C0-1B53-4439-AB3E-F0765366D503}">
      <dsp:nvSpPr>
        <dsp:cNvPr id="0" name=""/>
        <dsp:cNvSpPr/>
      </dsp:nvSpPr>
      <dsp:spPr>
        <a:xfrm>
          <a:off x="1725715" y="3735953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£2.50 per day</a:t>
          </a:r>
          <a:endParaRPr lang="en-US" sz="2500" kern="1200"/>
        </a:p>
      </dsp:txBody>
      <dsp:txXfrm>
        <a:off x="1725715" y="3735953"/>
        <a:ext cx="4180465" cy="14941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145FA-811E-4B3E-AFC8-3D07BB2ACE15}">
      <dsp:nvSpPr>
        <dsp:cNvPr id="0" name=""/>
        <dsp:cNvSpPr/>
      </dsp:nvSpPr>
      <dsp:spPr>
        <a:xfrm>
          <a:off x="0" y="638"/>
          <a:ext cx="5906181" cy="14941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33C908-CE9D-4BAC-9881-31A1C0664037}">
      <dsp:nvSpPr>
        <dsp:cNvPr id="0" name=""/>
        <dsp:cNvSpPr/>
      </dsp:nvSpPr>
      <dsp:spPr>
        <a:xfrm>
          <a:off x="451973" y="336816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18BC7B-B6D5-4E1D-A595-480CA8F6D26F}">
      <dsp:nvSpPr>
        <dsp:cNvPr id="0" name=""/>
        <dsp:cNvSpPr/>
      </dsp:nvSpPr>
      <dsp:spPr>
        <a:xfrm>
          <a:off x="1725715" y="638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Monday - Thursday</a:t>
          </a:r>
          <a:endParaRPr lang="en-GB" sz="2500" kern="1200" dirty="0"/>
        </a:p>
      </dsp:txBody>
      <dsp:txXfrm>
        <a:off x="1725715" y="638"/>
        <a:ext cx="4180465" cy="1494125"/>
      </dsp:txXfrm>
    </dsp:sp>
    <dsp:sp modelId="{05587AB2-9F33-40CE-BA9B-C575050F16CB}">
      <dsp:nvSpPr>
        <dsp:cNvPr id="0" name=""/>
        <dsp:cNvSpPr/>
      </dsp:nvSpPr>
      <dsp:spPr>
        <a:xfrm>
          <a:off x="0" y="1868296"/>
          <a:ext cx="5906181" cy="14941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A15CB3-F0C0-40C6-8D05-472CF3B5D781}">
      <dsp:nvSpPr>
        <dsp:cNvPr id="0" name=""/>
        <dsp:cNvSpPr/>
      </dsp:nvSpPr>
      <dsp:spPr>
        <a:xfrm>
          <a:off x="451973" y="2204474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9F6F3B-31C1-46D6-AE84-307EFFC97630}">
      <dsp:nvSpPr>
        <dsp:cNvPr id="0" name=""/>
        <dsp:cNvSpPr/>
      </dsp:nvSpPr>
      <dsp:spPr>
        <a:xfrm>
          <a:off x="1725715" y="1868296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Until 4pm - £5</a:t>
          </a:r>
        </a:p>
      </dsp:txBody>
      <dsp:txXfrm>
        <a:off x="1725715" y="1868296"/>
        <a:ext cx="4180465" cy="1494125"/>
      </dsp:txXfrm>
    </dsp:sp>
    <dsp:sp modelId="{13B5D823-112C-4FA8-8052-8066302F60CF}">
      <dsp:nvSpPr>
        <dsp:cNvPr id="0" name=""/>
        <dsp:cNvSpPr/>
      </dsp:nvSpPr>
      <dsp:spPr>
        <a:xfrm>
          <a:off x="0" y="3735953"/>
          <a:ext cx="5906181" cy="149412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0E3A6-6CB6-4632-ABF1-D94796E16A65}">
      <dsp:nvSpPr>
        <dsp:cNvPr id="0" name=""/>
        <dsp:cNvSpPr/>
      </dsp:nvSpPr>
      <dsp:spPr>
        <a:xfrm>
          <a:off x="451973" y="4072131"/>
          <a:ext cx="821769" cy="8217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64FED-B012-4B00-8061-E123284AD8AA}">
      <dsp:nvSpPr>
        <dsp:cNvPr id="0" name=""/>
        <dsp:cNvSpPr/>
      </dsp:nvSpPr>
      <dsp:spPr>
        <a:xfrm>
          <a:off x="1725715" y="3735953"/>
          <a:ext cx="4180465" cy="149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128" tIns="158128" rIns="158128" bIns="158128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Until 5pm - £10 </a:t>
          </a:r>
        </a:p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Including a light snack</a:t>
          </a:r>
          <a:endParaRPr lang="en-GB" sz="2500" kern="1200" dirty="0"/>
        </a:p>
      </dsp:txBody>
      <dsp:txXfrm>
        <a:off x="1725715" y="3735953"/>
        <a:ext cx="4180465" cy="14941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0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31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7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59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6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2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97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71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00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21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468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35.png"/><Relationship Id="rId10" Type="http://schemas.microsoft.com/office/2007/relationships/hdphoto" Target="../media/hdphoto5.wdp"/><Relationship Id="rId4" Type="http://schemas.microsoft.com/office/2007/relationships/hdphoto" Target="../media/hdphoto2.wdp"/><Relationship Id="rId9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bmp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Reception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Sundridge</a:t>
            </a:r>
            <a:r>
              <a:rPr lang="en-US" dirty="0"/>
              <a:t> and </a:t>
            </a:r>
            <a:r>
              <a:rPr lang="en-US" dirty="0" err="1"/>
              <a:t>Brasted</a:t>
            </a:r>
            <a:r>
              <a:rPr lang="en-US" dirty="0"/>
              <a:t>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918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9EA2B6-36A3-F576-4051-709BE2932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343816"/>
              </p:ext>
            </p:extLst>
          </p:nvPr>
        </p:nvGraphicFramePr>
        <p:xfrm>
          <a:off x="1005840" y="1391168"/>
          <a:ext cx="10403840" cy="5008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0960">
                  <a:extLst>
                    <a:ext uri="{9D8B030D-6E8A-4147-A177-3AD203B41FA5}">
                      <a16:colId xmlns:a16="http://schemas.microsoft.com/office/drawing/2014/main" val="1132393141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2913224764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3482959487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2911360043"/>
                    </a:ext>
                  </a:extLst>
                </a:gridCol>
              </a:tblGrid>
              <a:tr h="85957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Hardwick</a:t>
                      </a:r>
                    </a:p>
                    <a:p>
                      <a:pPr algn="ctr"/>
                      <a:r>
                        <a:rPr lang="en-GB" b="0" dirty="0"/>
                        <a:t>Headteacher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Taylor-Hicks</a:t>
                      </a:r>
                    </a:p>
                    <a:p>
                      <a:pPr algn="ctr"/>
                      <a:r>
                        <a:rPr lang="en-GB" b="0" dirty="0"/>
                        <a:t>Head of School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Wilson</a:t>
                      </a:r>
                      <a:br>
                        <a:rPr lang="en-GB" dirty="0"/>
                      </a:br>
                      <a:r>
                        <a:rPr lang="en-GB" b="0" dirty="0"/>
                        <a:t>SENCO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Prestage</a:t>
                      </a:r>
                    </a:p>
                    <a:p>
                      <a:pPr algn="ctr"/>
                      <a:r>
                        <a:rPr lang="en-GB" b="0" dirty="0"/>
                        <a:t>Secretary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699426"/>
                  </a:ext>
                </a:extLst>
              </a:tr>
              <a:tr h="16246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05847"/>
                  </a:ext>
                </a:extLst>
              </a:tr>
              <a:tr h="76282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Miss Gallagher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Class Teacher</a:t>
                      </a:r>
                    </a:p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Miss Evans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Teaching Assistant</a:t>
                      </a:r>
                    </a:p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 TBC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Teaching Assistant</a:t>
                      </a:r>
                    </a:p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mpd="sng">
                      <a:noFill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4022473"/>
                  </a:ext>
                </a:extLst>
              </a:tr>
              <a:tr h="16101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DFC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0628972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4080" y="238760"/>
            <a:ext cx="10058400" cy="1371600"/>
          </a:xfrm>
        </p:spPr>
        <p:txBody>
          <a:bodyPr/>
          <a:lstStyle/>
          <a:p>
            <a:r>
              <a:rPr lang="en-US" dirty="0"/>
              <a:t>Staff at S&amp;B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348660-40AA-8386-B382-D94DF76A6A4B}"/>
              </a:ext>
            </a:extLst>
          </p:cNvPr>
          <p:cNvSpPr txBox="1"/>
          <p:nvPr/>
        </p:nvSpPr>
        <p:spPr>
          <a:xfrm>
            <a:off x="8981440" y="4304100"/>
            <a:ext cx="2428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Squirrels – R/1</a:t>
            </a:r>
          </a:p>
          <a:p>
            <a:endParaRPr lang="en-US" sz="2400" b="1" dirty="0"/>
          </a:p>
          <a:p>
            <a:r>
              <a:rPr lang="en-US" sz="2400" b="1" dirty="0"/>
              <a:t>9 Reception</a:t>
            </a:r>
          </a:p>
          <a:p>
            <a:r>
              <a:rPr lang="en-US" sz="2400" b="1" dirty="0"/>
              <a:t>5 Year 1</a:t>
            </a:r>
          </a:p>
          <a:p>
            <a:r>
              <a:rPr lang="en-US" sz="2400" b="1" dirty="0"/>
              <a:t>14 Total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C0AE16-664F-D986-DF9E-E510FB495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349" y="2305601"/>
            <a:ext cx="1398221" cy="144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EA6E81-6E74-1AE0-6148-E20525AE9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630" y="2305601"/>
            <a:ext cx="1385822" cy="144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2D842C-EF83-BF22-5835-F804B2763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9550" y="2305601"/>
            <a:ext cx="1417006" cy="144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2A07F3-9B1D-97D9-8F1C-6D408F45C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7444" y="2305601"/>
            <a:ext cx="1431290" cy="144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A6F852D-9C98-B86C-2B6B-5DAC3CF33A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8542" y="4801745"/>
            <a:ext cx="1335028" cy="144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5A0F79-2C1E-4134-F263-2AE092782F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33225" y="4844526"/>
            <a:ext cx="1551618" cy="155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17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Rectangle 1099">
            <a:extLst>
              <a:ext uri="{FF2B5EF4-FFF2-40B4-BE49-F238E27FC236}">
                <a16:creationId xmlns:a16="http://schemas.microsoft.com/office/drawing/2014/main" id="{3F57A819-7A2C-4987-9C8F-06106315D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Rectangle 1100">
            <a:extLst>
              <a:ext uri="{FF2B5EF4-FFF2-40B4-BE49-F238E27FC236}">
                <a16:creationId xmlns:a16="http://schemas.microsoft.com/office/drawing/2014/main" id="{667297E6-C02C-4C40-B7A1-839FE5904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102" name="Rectangle 1101">
            <a:extLst>
              <a:ext uri="{FF2B5EF4-FFF2-40B4-BE49-F238E27FC236}">
                <a16:creationId xmlns:a16="http://schemas.microsoft.com/office/drawing/2014/main" id="{82EB5B3D-F4BE-4CFD-9952-14FA1CAD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103" name="Rectangle 1102">
            <a:extLst>
              <a:ext uri="{FF2B5EF4-FFF2-40B4-BE49-F238E27FC236}">
                <a16:creationId xmlns:a16="http://schemas.microsoft.com/office/drawing/2014/main" id="{278667FE-C8B9-4CA9-A990-84841C2F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104" name="Group 1103">
            <a:extLst>
              <a:ext uri="{FF2B5EF4-FFF2-40B4-BE49-F238E27FC236}">
                <a16:creationId xmlns:a16="http://schemas.microsoft.com/office/drawing/2014/main" id="{FE2843ED-F098-420F-A88E-6D388CA66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070" name="Straight Connector 1069">
              <a:extLst>
                <a:ext uri="{FF2B5EF4-FFF2-40B4-BE49-F238E27FC236}">
                  <a16:creationId xmlns:a16="http://schemas.microsoft.com/office/drawing/2014/main" id="{3B737E1D-32FE-413A-8A7C-15BA1928C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1" name="Straight Connector 1070">
              <a:extLst>
                <a:ext uri="{FF2B5EF4-FFF2-40B4-BE49-F238E27FC236}">
                  <a16:creationId xmlns:a16="http://schemas.microsoft.com/office/drawing/2014/main" id="{E7A7D2A8-F228-45F1-995B-8C0BB591A5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2" name="Straight Connector 1071">
              <a:extLst>
                <a:ext uri="{FF2B5EF4-FFF2-40B4-BE49-F238E27FC236}">
                  <a16:creationId xmlns:a16="http://schemas.microsoft.com/office/drawing/2014/main" id="{6F16516D-6A46-472B-9F47-599DAA87A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05" name="Rectangle 1104">
            <a:extLst>
              <a:ext uri="{FF2B5EF4-FFF2-40B4-BE49-F238E27FC236}">
                <a16:creationId xmlns:a16="http://schemas.microsoft.com/office/drawing/2014/main" id="{C649694C-055A-4C88-BD20-72DE5A2A5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024" y="966774"/>
            <a:ext cx="3238829" cy="372837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3700" cap="all" spc="-100" dirty="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Our Curriculum</a:t>
            </a:r>
          </a:p>
        </p:txBody>
      </p:sp>
      <p:sp>
        <p:nvSpPr>
          <p:cNvPr id="1106" name="Rectangle 1105">
            <a:extLst>
              <a:ext uri="{FF2B5EF4-FFF2-40B4-BE49-F238E27FC236}">
                <a16:creationId xmlns:a16="http://schemas.microsoft.com/office/drawing/2014/main" id="{DD503D3C-D4AA-401E-AA08-1A77E075C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7" name="Rectangle 1106">
            <a:extLst>
              <a:ext uri="{FF2B5EF4-FFF2-40B4-BE49-F238E27FC236}">
                <a16:creationId xmlns:a16="http://schemas.microsoft.com/office/drawing/2014/main" id="{586D4FE7-161B-483D-B407-3E46C12D7A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6909241" cy="557107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108" name="Rectangle 1107">
            <a:extLst>
              <a:ext uri="{FF2B5EF4-FFF2-40B4-BE49-F238E27FC236}">
                <a16:creationId xmlns:a16="http://schemas.microsoft.com/office/drawing/2014/main" id="{9C145496-19DF-4FA6-878C-914557519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416" y="839755"/>
            <a:ext cx="3490503" cy="3031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9" name="Rectangle 1108">
            <a:extLst>
              <a:ext uri="{FF2B5EF4-FFF2-40B4-BE49-F238E27FC236}">
                <a16:creationId xmlns:a16="http://schemas.microsoft.com/office/drawing/2014/main" id="{51F1B17C-E252-4CBC-9F66-AF59BD4E5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9696" y="839755"/>
            <a:ext cx="2847804" cy="198883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New EYFS Development Matters 2021 PDF - Teachwire">
            <a:extLst>
              <a:ext uri="{FF2B5EF4-FFF2-40B4-BE49-F238E27FC236}">
                <a16:creationId xmlns:a16="http://schemas.microsoft.com/office/drawing/2014/main" id="{CCA92D16-F9E6-5BEB-4B3A-79B8C003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5157" y="966773"/>
            <a:ext cx="2382242" cy="166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0" name="Rectangle 1109">
            <a:extLst>
              <a:ext uri="{FF2B5EF4-FFF2-40B4-BE49-F238E27FC236}">
                <a16:creationId xmlns:a16="http://schemas.microsoft.com/office/drawing/2014/main" id="{B922FEED-C7C8-41CD-BFE3-00F6FC048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8416" y="4031069"/>
            <a:ext cx="3490503" cy="1972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CEE30F-8B8A-3A55-2CC5-F623352EB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09" y="1092187"/>
            <a:ext cx="3478110" cy="2391201"/>
          </a:xfrm>
          <a:prstGeom prst="rect">
            <a:avLst/>
          </a:prstGeom>
        </p:spPr>
      </p:pic>
      <p:sp>
        <p:nvSpPr>
          <p:cNvPr id="1111" name="Rectangle 1110">
            <a:extLst>
              <a:ext uri="{FF2B5EF4-FFF2-40B4-BE49-F238E27FC236}">
                <a16:creationId xmlns:a16="http://schemas.microsoft.com/office/drawing/2014/main" id="{63E4899C-8E07-4491-922C-B952AC7D5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9696" y="2971849"/>
            <a:ext cx="2847804" cy="3031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CE4687-3B61-2A7B-A747-9FF188F075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8919" y="3172408"/>
            <a:ext cx="1954717" cy="2668556"/>
          </a:xfrm>
          <a:prstGeom prst="rect">
            <a:avLst/>
          </a:prstGeom>
        </p:spPr>
      </p:pic>
      <p:pic>
        <p:nvPicPr>
          <p:cNvPr id="1028" name="Picture 4" descr="Birth to 5 Matters">
            <a:extLst>
              <a:ext uri="{FF2B5EF4-FFF2-40B4-BE49-F238E27FC236}">
                <a16:creationId xmlns:a16="http://schemas.microsoft.com/office/drawing/2014/main" id="{30B84CB5-7439-56C4-0CB6-A5B20BEC0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6549" y="4058374"/>
            <a:ext cx="2594258" cy="183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189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861A0104-BF6E-465D-B05F-F41F69B36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03B901C5-8FDC-42CF-AE02-104ECD0C25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4384" y="642594"/>
            <a:ext cx="4810815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7 Areas of Learning</a:t>
            </a:r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2A4D183E-A455-400F-B558-5EF3C42F6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217" y="892220"/>
            <a:ext cx="5054517" cy="5097085"/>
          </a:xfrm>
          <a:prstGeom prst="rect">
            <a:avLst/>
          </a:prstGeom>
          <a:solidFill>
            <a:schemeClr val="tx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46EC6A0A-8EDD-4CAD-8301-B0613EFB6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2175" y="1005675"/>
            <a:ext cx="4800601" cy="4870174"/>
          </a:xfrm>
          <a:prstGeom prst="rect">
            <a:avLst/>
          </a:prstGeom>
          <a:solidFill>
            <a:schemeClr val="tx1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2052" name="Picture 4" descr="St Amand's Catholic Primary School - Early Years Foundation Stage">
            <a:extLst>
              <a:ext uri="{FF2B5EF4-FFF2-40B4-BE49-F238E27FC236}">
                <a16:creationId xmlns:a16="http://schemas.microsoft.com/office/drawing/2014/main" id="{98CA33ED-886D-0BDE-39F3-982F76232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" r="141" b="-3"/>
          <a:stretch>
            <a:fillRect/>
          </a:stretch>
        </p:blipFill>
        <p:spPr bwMode="auto">
          <a:xfrm>
            <a:off x="1304515" y="1328394"/>
            <a:ext cx="4188221" cy="422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5CEA06E0-120F-FC00-9699-DFA0138852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588105"/>
              </p:ext>
            </p:extLst>
          </p:nvPr>
        </p:nvGraphicFramePr>
        <p:xfrm>
          <a:off x="6314384" y="2103120"/>
          <a:ext cx="4810816" cy="393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49467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77F478D-A773-43B4-80DF-A229B5A0FB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F34668B3-D82D-4011-810E-1D47D3FC0C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CF756813-AFA6-4588-BE17-2C5032F07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BE1F3C65-2218-406A-8F6B-425015920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2065" name="Group 2064">
            <a:extLst>
              <a:ext uri="{FF2B5EF4-FFF2-40B4-BE49-F238E27FC236}">
                <a16:creationId xmlns:a16="http://schemas.microsoft.com/office/drawing/2014/main" id="{FEADC416-2CB9-42D8-B647-6B83826E2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2066" name="Straight Connector 2065">
              <a:extLst>
                <a:ext uri="{FF2B5EF4-FFF2-40B4-BE49-F238E27FC236}">
                  <a16:creationId xmlns:a16="http://schemas.microsoft.com/office/drawing/2014/main" id="{E3244EEC-028E-41B0-918C-0041853573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7" name="Straight Connector 2066">
              <a:extLst>
                <a:ext uri="{FF2B5EF4-FFF2-40B4-BE49-F238E27FC236}">
                  <a16:creationId xmlns:a16="http://schemas.microsoft.com/office/drawing/2014/main" id="{808BE727-A9F7-4F6A-AB25-6100EC5817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8" name="Straight Connector 2067">
              <a:extLst>
                <a:ext uri="{FF2B5EF4-FFF2-40B4-BE49-F238E27FC236}">
                  <a16:creationId xmlns:a16="http://schemas.microsoft.com/office/drawing/2014/main" id="{05DB03F5-6EDF-4104-A2F1-4C7F5AA1FF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70" name="Rectangle 2069">
            <a:extLst>
              <a:ext uri="{FF2B5EF4-FFF2-40B4-BE49-F238E27FC236}">
                <a16:creationId xmlns:a16="http://schemas.microsoft.com/office/drawing/2014/main" id="{5D377F6A-7E62-4A93-AA39-C9CD43ABE8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024" y="1559768"/>
            <a:ext cx="3238829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2600" cap="all" spc="-10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Characteristics of Effective Learning</a:t>
            </a:r>
          </a:p>
        </p:txBody>
      </p:sp>
      <p:sp>
        <p:nvSpPr>
          <p:cNvPr id="2072" name="Rectangle 2071">
            <a:extLst>
              <a:ext uri="{FF2B5EF4-FFF2-40B4-BE49-F238E27FC236}">
                <a16:creationId xmlns:a16="http://schemas.microsoft.com/office/drawing/2014/main" id="{7BDCDB79-973A-437B-B115-985DE2F89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7" y="0"/>
            <a:ext cx="816874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Rectangle 2073">
            <a:extLst>
              <a:ext uri="{FF2B5EF4-FFF2-40B4-BE49-F238E27FC236}">
                <a16:creationId xmlns:a16="http://schemas.microsoft.com/office/drawing/2014/main" id="{15C7B93C-50D9-4318-A3FD-A06FF828F8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19318" y="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635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2076" name="Straight Connector 2075">
            <a:extLst>
              <a:ext uri="{FF2B5EF4-FFF2-40B4-BE49-F238E27FC236}">
                <a16:creationId xmlns:a16="http://schemas.microsoft.com/office/drawing/2014/main" id="{62FE939F-1168-4607-A22A-75DFD70B54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8" name="Straight Connector 2077">
            <a:extLst>
              <a:ext uri="{FF2B5EF4-FFF2-40B4-BE49-F238E27FC236}">
                <a16:creationId xmlns:a16="http://schemas.microsoft.com/office/drawing/2014/main" id="{189208C5-AB46-4313-AF29-84F6C1AE2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025258" y="-1172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The EYFS | Little Lancing | Day Nursery &amp; Forest School | childcare for 0-5  year olds | East and West Susse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56" b="13897"/>
          <a:stretch/>
        </p:blipFill>
        <p:spPr bwMode="auto">
          <a:xfrm>
            <a:off x="643192" y="2070232"/>
            <a:ext cx="6909386" cy="270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80" name="Straight Connector 2079">
            <a:extLst>
              <a:ext uri="{FF2B5EF4-FFF2-40B4-BE49-F238E27FC236}">
                <a16:creationId xmlns:a16="http://schemas.microsoft.com/office/drawing/2014/main" id="{16BE47C8-6AB2-4A9D-9E30-253802F65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33618" y="644123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566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3" name="Rectangle 4112">
            <a:extLst>
              <a:ext uri="{FF2B5EF4-FFF2-40B4-BE49-F238E27FC236}">
                <a16:creationId xmlns:a16="http://schemas.microsoft.com/office/drawing/2014/main" id="{3F57A819-7A2C-4987-9C8F-06106315D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115" name="Rectangle 4114">
            <a:extLst>
              <a:ext uri="{FF2B5EF4-FFF2-40B4-BE49-F238E27FC236}">
                <a16:creationId xmlns:a16="http://schemas.microsoft.com/office/drawing/2014/main" id="{667297E6-C02C-4C40-B7A1-839FE5904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117" name="Rectangle 4116">
            <a:extLst>
              <a:ext uri="{FF2B5EF4-FFF2-40B4-BE49-F238E27FC236}">
                <a16:creationId xmlns:a16="http://schemas.microsoft.com/office/drawing/2014/main" id="{82EB5B3D-F4BE-4CFD-9952-14FA1CAD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19" name="Rectangle 4118">
            <a:extLst>
              <a:ext uri="{FF2B5EF4-FFF2-40B4-BE49-F238E27FC236}">
                <a16:creationId xmlns:a16="http://schemas.microsoft.com/office/drawing/2014/main" id="{278667FE-C8B9-4CA9-A990-84841C2F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4121" name="Group 4120">
            <a:extLst>
              <a:ext uri="{FF2B5EF4-FFF2-40B4-BE49-F238E27FC236}">
                <a16:creationId xmlns:a16="http://schemas.microsoft.com/office/drawing/2014/main" id="{FE2843ED-F098-420F-A88E-6D388CA66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4122" name="Straight Connector 4121">
              <a:extLst>
                <a:ext uri="{FF2B5EF4-FFF2-40B4-BE49-F238E27FC236}">
                  <a16:creationId xmlns:a16="http://schemas.microsoft.com/office/drawing/2014/main" id="{3B737E1D-32FE-413A-8A7C-15BA1928C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3" name="Straight Connector 4122">
              <a:extLst>
                <a:ext uri="{FF2B5EF4-FFF2-40B4-BE49-F238E27FC236}">
                  <a16:creationId xmlns:a16="http://schemas.microsoft.com/office/drawing/2014/main" id="{E7A7D2A8-F228-45F1-995B-8C0BB591A5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4" name="Straight Connector 4123">
              <a:extLst>
                <a:ext uri="{FF2B5EF4-FFF2-40B4-BE49-F238E27FC236}">
                  <a16:creationId xmlns:a16="http://schemas.microsoft.com/office/drawing/2014/main" id="{6F16516D-6A46-472B-9F47-599DAA87A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4126" name="Rectangle 4125">
            <a:extLst>
              <a:ext uri="{FF2B5EF4-FFF2-40B4-BE49-F238E27FC236}">
                <a16:creationId xmlns:a16="http://schemas.microsoft.com/office/drawing/2014/main" id="{029B2B1D-FB83-4BAB-94A9-296041C48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28" name="Rectangle 4127">
            <a:extLst>
              <a:ext uri="{FF2B5EF4-FFF2-40B4-BE49-F238E27FC236}">
                <a16:creationId xmlns:a16="http://schemas.microsoft.com/office/drawing/2014/main" id="{405AB2AE-D3FD-4B6B-98D7-445E1FE4D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130" name="Rectangle 4129">
            <a:extLst>
              <a:ext uri="{FF2B5EF4-FFF2-40B4-BE49-F238E27FC236}">
                <a16:creationId xmlns:a16="http://schemas.microsoft.com/office/drawing/2014/main" id="{3FCF9BFA-571D-49BD-9848-BF3585AE9B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7" y="643464"/>
            <a:ext cx="4804317" cy="557107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4132" name="Rectangle 4131">
            <a:extLst>
              <a:ext uri="{FF2B5EF4-FFF2-40B4-BE49-F238E27FC236}">
                <a16:creationId xmlns:a16="http://schemas.microsoft.com/office/drawing/2014/main" id="{FB5888AA-18FC-4B93-A859-CCC6A9AFD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9787" y="809244"/>
            <a:ext cx="4471416" cy="5239512"/>
          </a:xfrm>
          <a:prstGeom prst="rect">
            <a:avLst/>
          </a:prstGeom>
          <a:solidFill>
            <a:schemeClr val="bg2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42" y="1559768"/>
            <a:ext cx="3576306" cy="31353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cap="all" spc="-100"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Learning Through Play</a:t>
            </a:r>
          </a:p>
        </p:txBody>
      </p:sp>
      <p:sp>
        <p:nvSpPr>
          <p:cNvPr id="4134" name="Rectangle 4133">
            <a:extLst>
              <a:ext uri="{FF2B5EF4-FFF2-40B4-BE49-F238E27FC236}">
                <a16:creationId xmlns:a16="http://schemas.microsoft.com/office/drawing/2014/main" id="{1D25B9EE-633F-41C4-83C3-5E6451D21F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85375" y="640856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4136" name="Straight Connector 4135">
            <a:extLst>
              <a:ext uri="{FF2B5EF4-FFF2-40B4-BE49-F238E27FC236}">
                <a16:creationId xmlns:a16="http://schemas.microsoft.com/office/drawing/2014/main" id="{9DE83D2D-03AE-4F2D-9817-781C6ECEE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38" name="Straight Connector 4137">
            <a:extLst>
              <a:ext uri="{FF2B5EF4-FFF2-40B4-BE49-F238E27FC236}">
                <a16:creationId xmlns:a16="http://schemas.microsoft.com/office/drawing/2014/main" id="{594DEDD8-FEE3-444C-BF27-73B10882D6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92436" y="640855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40" name="Straight Connector 4139">
            <a:extLst>
              <a:ext uri="{FF2B5EF4-FFF2-40B4-BE49-F238E27FC236}">
                <a16:creationId xmlns:a16="http://schemas.microsoft.com/office/drawing/2014/main" id="{2F8D6B81-3110-4CBC-9FAD-926709B42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0796" y="1286150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2" name="Rectangle 4141">
            <a:extLst>
              <a:ext uri="{FF2B5EF4-FFF2-40B4-BE49-F238E27FC236}">
                <a16:creationId xmlns:a16="http://schemas.microsoft.com/office/drawing/2014/main" id="{C8507E7E-E80F-4B3E-845E-EDB8363D9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6" cy="68579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4" name="Rectangle 4143">
            <a:extLst>
              <a:ext uri="{FF2B5EF4-FFF2-40B4-BE49-F238E27FC236}">
                <a16:creationId xmlns:a16="http://schemas.microsoft.com/office/drawing/2014/main" id="{00AE6AFA-448A-46F7-883E-DE4A43670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6" name="Rectangle 4145">
            <a:extLst>
              <a:ext uri="{FF2B5EF4-FFF2-40B4-BE49-F238E27FC236}">
                <a16:creationId xmlns:a16="http://schemas.microsoft.com/office/drawing/2014/main" id="{FD8BDE81-540D-4593-831A-486E87007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It's About The Journey - Word Porn Quotes, Love Quotes, Life Quotes, Inspirational  Quot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20910" y="14820"/>
            <a:ext cx="2364315" cy="335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48" name="Rectangle 4147">
            <a:extLst>
              <a:ext uri="{FF2B5EF4-FFF2-40B4-BE49-F238E27FC236}">
                <a16:creationId xmlns:a16="http://schemas.microsoft.com/office/drawing/2014/main" id="{8B269127-1288-4C3B-9140-12D46F99D5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Pin on Pla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31899" y="334425"/>
            <a:ext cx="2714430" cy="2714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50" name="Rectangle 4149">
            <a:extLst>
              <a:ext uri="{FF2B5EF4-FFF2-40B4-BE49-F238E27FC236}">
                <a16:creationId xmlns:a16="http://schemas.microsoft.com/office/drawing/2014/main" id="{294409DE-0BF1-432F-A8A6-56D480C21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1683" y="4301765"/>
            <a:ext cx="2666235" cy="2427975"/>
          </a:xfrm>
          <a:prstGeom prst="rect">
            <a:avLst/>
          </a:prstGeom>
        </p:spPr>
      </p:pic>
      <p:sp>
        <p:nvSpPr>
          <p:cNvPr id="4152" name="Rectangle 4151">
            <a:extLst>
              <a:ext uri="{FF2B5EF4-FFF2-40B4-BE49-F238E27FC236}">
                <a16:creationId xmlns:a16="http://schemas.microsoft.com/office/drawing/2014/main" id="{550CF1A7-2185-43C3-AC8A-19EE1FE44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4616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Discover 18 Quotes about Messy Play and Parenting and quotes ideas ...">
            <a:extLst>
              <a:ext uri="{FF2B5EF4-FFF2-40B4-BE49-F238E27FC236}">
                <a16:creationId xmlns:a16="http://schemas.microsoft.com/office/drawing/2014/main" id="{14B2D001-6725-79C7-2C26-08D9F44A9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7344" y="3794677"/>
            <a:ext cx="2381831" cy="272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ducation Endowment Foundation (EEF) | National Centre for Social Research">
            <a:extLst>
              <a:ext uri="{FF2B5EF4-FFF2-40B4-BE49-F238E27FC236}">
                <a16:creationId xmlns:a16="http://schemas.microsoft.com/office/drawing/2014/main" id="{2F968A9A-E884-36DA-EF2B-3B8532A42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276" y="3484699"/>
            <a:ext cx="1652753" cy="93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970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our Timetable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969352"/>
              </p:ext>
            </p:extLst>
          </p:nvPr>
        </p:nvGraphicFramePr>
        <p:xfrm>
          <a:off x="728868" y="2190654"/>
          <a:ext cx="10396332" cy="1548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970">
                  <a:extLst>
                    <a:ext uri="{9D8B030D-6E8A-4147-A177-3AD203B41FA5}">
                      <a16:colId xmlns:a16="http://schemas.microsoft.com/office/drawing/2014/main" val="831045293"/>
                    </a:ext>
                  </a:extLst>
                </a:gridCol>
                <a:gridCol w="944234">
                  <a:extLst>
                    <a:ext uri="{9D8B030D-6E8A-4147-A177-3AD203B41FA5}">
                      <a16:colId xmlns:a16="http://schemas.microsoft.com/office/drawing/2014/main" val="1041246598"/>
                    </a:ext>
                  </a:extLst>
                </a:gridCol>
                <a:gridCol w="999795">
                  <a:extLst>
                    <a:ext uri="{9D8B030D-6E8A-4147-A177-3AD203B41FA5}">
                      <a16:colId xmlns:a16="http://schemas.microsoft.com/office/drawing/2014/main" val="593956732"/>
                    </a:ext>
                  </a:extLst>
                </a:gridCol>
                <a:gridCol w="1003666">
                  <a:extLst>
                    <a:ext uri="{9D8B030D-6E8A-4147-A177-3AD203B41FA5}">
                      <a16:colId xmlns:a16="http://schemas.microsoft.com/office/drawing/2014/main" val="1189558691"/>
                    </a:ext>
                  </a:extLst>
                </a:gridCol>
                <a:gridCol w="1150705">
                  <a:extLst>
                    <a:ext uri="{9D8B030D-6E8A-4147-A177-3AD203B41FA5}">
                      <a16:colId xmlns:a16="http://schemas.microsoft.com/office/drawing/2014/main" val="4226501252"/>
                    </a:ext>
                  </a:extLst>
                </a:gridCol>
                <a:gridCol w="1109609">
                  <a:extLst>
                    <a:ext uri="{9D8B030D-6E8A-4147-A177-3AD203B41FA5}">
                      <a16:colId xmlns:a16="http://schemas.microsoft.com/office/drawing/2014/main" val="3664427953"/>
                    </a:ext>
                  </a:extLst>
                </a:gridCol>
                <a:gridCol w="1438382">
                  <a:extLst>
                    <a:ext uri="{9D8B030D-6E8A-4147-A177-3AD203B41FA5}">
                      <a16:colId xmlns:a16="http://schemas.microsoft.com/office/drawing/2014/main" val="2997665652"/>
                    </a:ext>
                  </a:extLst>
                </a:gridCol>
                <a:gridCol w="1045203">
                  <a:extLst>
                    <a:ext uri="{9D8B030D-6E8A-4147-A177-3AD203B41FA5}">
                      <a16:colId xmlns:a16="http://schemas.microsoft.com/office/drawing/2014/main" val="2285301193"/>
                    </a:ext>
                  </a:extLst>
                </a:gridCol>
                <a:gridCol w="1042448">
                  <a:extLst>
                    <a:ext uri="{9D8B030D-6E8A-4147-A177-3AD203B41FA5}">
                      <a16:colId xmlns:a16="http://schemas.microsoft.com/office/drawing/2014/main" val="606652334"/>
                    </a:ext>
                  </a:extLst>
                </a:gridCol>
                <a:gridCol w="859320">
                  <a:extLst>
                    <a:ext uri="{9D8B030D-6E8A-4147-A177-3AD203B41FA5}">
                      <a16:colId xmlns:a16="http://schemas.microsoft.com/office/drawing/2014/main" val="2733249086"/>
                    </a:ext>
                  </a:extLst>
                </a:gridCol>
              </a:tblGrid>
              <a:tr h="662707">
                <a:tc>
                  <a:txBody>
                    <a:bodyPr/>
                    <a:lstStyle/>
                    <a:p>
                      <a:r>
                        <a:rPr lang="en-US" sz="1600" dirty="0"/>
                        <a:t>8.30 – 8:45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8:45 – 10:15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10:15 – 10:40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10:40 – 11:00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11:00 – 11:40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11:40 – 12:00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12:10 – 13:15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13:15 – 13:40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13:40 – 15:15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15:20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58451"/>
                  </a:ext>
                </a:extLst>
              </a:tr>
              <a:tr h="88551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Soft Start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 + Snack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RWI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Worship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Maths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Lunch and Playground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Topic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Home</a:t>
                      </a:r>
                      <a:endParaRPr lang="en-GB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377021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439544" y="4083374"/>
            <a:ext cx="49234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Topic: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Often story or book based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Topics change each term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Topic grids shared with parents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8E120C-4576-8CBC-27AB-B66F95C57449}"/>
              </a:ext>
            </a:extLst>
          </p:cNvPr>
          <p:cNvSpPr txBox="1"/>
          <p:nvPr/>
        </p:nvSpPr>
        <p:spPr>
          <a:xfrm>
            <a:off x="512134" y="4195471"/>
            <a:ext cx="6792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Continuous Provision (CP):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Child Initiated Learning with adult enhancements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Pupils will know it as provision or ‘go and play’ </a:t>
            </a:r>
          </a:p>
        </p:txBody>
      </p:sp>
    </p:spTree>
    <p:extLst>
      <p:ext uri="{BB962C8B-B14F-4D97-AF65-F5344CB8AC3E}">
        <p14:creationId xmlns:p14="http://schemas.microsoft.com/office/powerpoint/2010/main" val="3589009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Write </a:t>
            </a:r>
            <a:r>
              <a:rPr lang="en-US" dirty="0" err="1"/>
              <a:t>Inc</a:t>
            </a:r>
            <a:r>
              <a:rPr lang="en-US" dirty="0"/>
              <a:t> - Phonics</a:t>
            </a:r>
            <a:endParaRPr lang="en-GB" dirty="0"/>
          </a:p>
        </p:txBody>
      </p:sp>
      <p:pic>
        <p:nvPicPr>
          <p:cNvPr id="5122" name="Picture 2" descr="RWI - Read Write Inc. | - William Reynol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900" y="542238"/>
            <a:ext cx="2797629" cy="86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eesons Primary School - How do we teach reading? (Read Write Inc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171700"/>
            <a:ext cx="4623409" cy="3641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ead, Write, Inc. at East Dene Primary School At East Dene we want our  children to see reading not only as being taught by thei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1968826"/>
            <a:ext cx="2638499" cy="384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ead Write Inc Phonics: Oxford Owl eBook Library Subscription  International: Oxford University Pre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999" y="4057649"/>
            <a:ext cx="2186710" cy="17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Read Write Inc. Phonics | Oxford Owl"/>
          <p:cNvSpPr>
            <a:spLocks noChangeAspect="1" noChangeArrowheads="1"/>
          </p:cNvSpPr>
          <p:nvPr/>
        </p:nvSpPr>
        <p:spPr bwMode="auto">
          <a:xfrm>
            <a:off x="155575" y="-822325"/>
            <a:ext cx="16478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32" name="Picture 12" descr="Read Write Inc. Phonics | Oxford Ow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197" y="1679236"/>
            <a:ext cx="2023034" cy="211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168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5" name="Rectangle 8274">
            <a:extLst>
              <a:ext uri="{FF2B5EF4-FFF2-40B4-BE49-F238E27FC236}">
                <a16:creationId xmlns:a16="http://schemas.microsoft.com/office/drawing/2014/main" id="{EB60C847-6099-4318-A03C-4AF9CA78D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277" name="Rectangle 8276">
            <a:extLst>
              <a:ext uri="{FF2B5EF4-FFF2-40B4-BE49-F238E27FC236}">
                <a16:creationId xmlns:a16="http://schemas.microsoft.com/office/drawing/2014/main" id="{8FABE9A5-4796-41D8-8BA7-9E785EB0B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8279" name="Rectangle 8278">
            <a:extLst>
              <a:ext uri="{FF2B5EF4-FFF2-40B4-BE49-F238E27FC236}">
                <a16:creationId xmlns:a16="http://schemas.microsoft.com/office/drawing/2014/main" id="{DD0E2D1C-F525-428D-BE2C-FC8422F00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8281" name="Rectangle 8280">
            <a:extLst>
              <a:ext uri="{FF2B5EF4-FFF2-40B4-BE49-F238E27FC236}">
                <a16:creationId xmlns:a16="http://schemas.microsoft.com/office/drawing/2014/main" id="{82C44617-1325-4BFB-BE4C-A1819E17B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8283" name="Group 8282">
            <a:extLst>
              <a:ext uri="{FF2B5EF4-FFF2-40B4-BE49-F238E27FC236}">
                <a16:creationId xmlns:a16="http://schemas.microsoft.com/office/drawing/2014/main" id="{A4999A47-492B-4692-B8AA-E0BF69175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8284" name="Straight Connector 8283">
              <a:extLst>
                <a:ext uri="{FF2B5EF4-FFF2-40B4-BE49-F238E27FC236}">
                  <a16:creationId xmlns:a16="http://schemas.microsoft.com/office/drawing/2014/main" id="{F11AE8C1-B7D4-4E63-8E00-C70BDF5A3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5" name="Straight Connector 8284">
              <a:extLst>
                <a:ext uri="{FF2B5EF4-FFF2-40B4-BE49-F238E27FC236}">
                  <a16:creationId xmlns:a16="http://schemas.microsoft.com/office/drawing/2014/main" id="{8A4FB659-183B-459F-89E0-9E29C7CBD7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6" name="Straight Connector 8285">
              <a:extLst>
                <a:ext uri="{FF2B5EF4-FFF2-40B4-BE49-F238E27FC236}">
                  <a16:creationId xmlns:a16="http://schemas.microsoft.com/office/drawing/2014/main" id="{F2D2CD09-AD34-4969-8CC9-511854E16E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88" name="Rectangle 8287">
            <a:extLst>
              <a:ext uri="{FF2B5EF4-FFF2-40B4-BE49-F238E27FC236}">
                <a16:creationId xmlns:a16="http://schemas.microsoft.com/office/drawing/2014/main" id="{6C964875-2094-49B8-A2C7-3F61A64AF5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90" name="Rectangle 8289">
            <a:extLst>
              <a:ext uri="{FF2B5EF4-FFF2-40B4-BE49-F238E27FC236}">
                <a16:creationId xmlns:a16="http://schemas.microsoft.com/office/drawing/2014/main" id="{D8F7B807-F819-4739-B2F7-CC0AA754FC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004723"/>
            <a:ext cx="11281609" cy="2396079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8292" name="Rectangle 8291">
            <a:extLst>
              <a:ext uri="{FF2B5EF4-FFF2-40B4-BE49-F238E27FC236}">
                <a16:creationId xmlns:a16="http://schemas.microsoft.com/office/drawing/2014/main" id="{B89916FF-9F2E-46D7-903E-3D60BEE54C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4169490"/>
            <a:ext cx="10954512" cy="2066544"/>
          </a:xfrm>
          <a:prstGeom prst="rect">
            <a:avLst/>
          </a:prstGeom>
          <a:solidFill>
            <a:schemeClr val="bg2"/>
          </a:solidFill>
          <a:ln w="6350" cap="sq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1170" y="4644082"/>
            <a:ext cx="9732773" cy="9515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Maths</a:t>
            </a:r>
            <a:endParaRPr lang="en-US" sz="6000" cap="all" spc="-100" dirty="0">
              <a:solidFill>
                <a:srgbClr val="FFFFFF"/>
              </a:solidFill>
              <a:effectLst>
                <a:outerShdw blurRad="38100" dist="127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294" name="Round Single Corner Rectangle 15">
            <a:extLst>
              <a:ext uri="{FF2B5EF4-FFF2-40B4-BE49-F238E27FC236}">
                <a16:creationId xmlns:a16="http://schemas.microsoft.com/office/drawing/2014/main" id="{F2C954C0-E749-4F7D-9BE6-8154C930F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39605" y="636679"/>
            <a:ext cx="3415770" cy="3030473"/>
          </a:xfrm>
          <a:prstGeom prst="round1Rect">
            <a:avLst>
              <a:gd name="adj" fmla="val 0"/>
            </a:avLst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Inspiring Math Quotes for Kids | SplashLearn">
            <a:extLst>
              <a:ext uri="{FF2B5EF4-FFF2-40B4-BE49-F238E27FC236}">
                <a16:creationId xmlns:a16="http://schemas.microsoft.com/office/drawing/2014/main" id="{04EFC715-1444-42FB-8301-6FC26FD80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2758" y="867183"/>
            <a:ext cx="2569464" cy="256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6" name="Round Single Corner Rectangle 27">
            <a:extLst>
              <a:ext uri="{FF2B5EF4-FFF2-40B4-BE49-F238E27FC236}">
                <a16:creationId xmlns:a16="http://schemas.microsoft.com/office/drawing/2014/main" id="{6E13DD8D-2AD5-4805-B8F9-712E79D091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89310" y="636679"/>
            <a:ext cx="3415770" cy="3030473"/>
          </a:xfrm>
          <a:prstGeom prst="round1Rect">
            <a:avLst>
              <a:gd name="adj" fmla="val 0"/>
            </a:avLst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204" name="Picture 12" descr="Numberblocks - Stress Free Math for Ki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" r="17998" b="4"/>
          <a:stretch>
            <a:fillRect/>
          </a:stretch>
        </p:blipFill>
        <p:spPr bwMode="auto">
          <a:xfrm>
            <a:off x="4615867" y="1127266"/>
            <a:ext cx="2962656" cy="2049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8" name="Round Single Corner Rectangle 30">
            <a:extLst>
              <a:ext uri="{FF2B5EF4-FFF2-40B4-BE49-F238E27FC236}">
                <a16:creationId xmlns:a16="http://schemas.microsoft.com/office/drawing/2014/main" id="{F3911C75-4A98-4124-818C-52EF58D84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24848" y="636679"/>
            <a:ext cx="3415770" cy="3030473"/>
          </a:xfrm>
          <a:prstGeom prst="round1Rect">
            <a:avLst>
              <a:gd name="adj" fmla="val 0"/>
            </a:avLst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Numicon: O kształtach Numicon">
            <a:extLst>
              <a:ext uri="{FF2B5EF4-FFF2-40B4-BE49-F238E27FC236}">
                <a16:creationId xmlns:a16="http://schemas.microsoft.com/office/drawing/2014/main" id="{54A58213-C67B-937E-E73A-2EB70490B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" r="16540" b="-3"/>
          <a:stretch>
            <a:fillRect/>
          </a:stretch>
        </p:blipFill>
        <p:spPr bwMode="auto">
          <a:xfrm>
            <a:off x="8251405" y="1212548"/>
            <a:ext cx="2962656" cy="187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19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8" name="Rectangle 13327">
            <a:extLst>
              <a:ext uri="{FF2B5EF4-FFF2-40B4-BE49-F238E27FC236}">
                <a16:creationId xmlns:a16="http://schemas.microsoft.com/office/drawing/2014/main" id="{3DE8C63E-8D14-47EC-8FFD-7471461ED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330" name="Rectangle 13329">
            <a:extLst>
              <a:ext uri="{FF2B5EF4-FFF2-40B4-BE49-F238E27FC236}">
                <a16:creationId xmlns:a16="http://schemas.microsoft.com/office/drawing/2014/main" id="{E0F55756-5517-4E65-9936-F04BB3279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331" name="Rectangle 13330">
            <a:extLst>
              <a:ext uri="{FF2B5EF4-FFF2-40B4-BE49-F238E27FC236}">
                <a16:creationId xmlns:a16="http://schemas.microsoft.com/office/drawing/2014/main" id="{E0761A2E-808B-4B2D-8349-CE88ED6622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07194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32" name="Rectangle 13331">
            <a:extLst>
              <a:ext uri="{FF2B5EF4-FFF2-40B4-BE49-F238E27FC236}">
                <a16:creationId xmlns:a16="http://schemas.microsoft.com/office/drawing/2014/main" id="{D12E5914-B165-4F6D-AC13-5A02479C6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8082" y="407588"/>
            <a:ext cx="5532146" cy="6066184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3327" name="Rectangle 13326">
            <a:extLst>
              <a:ext uri="{FF2B5EF4-FFF2-40B4-BE49-F238E27FC236}">
                <a16:creationId xmlns:a16="http://schemas.microsoft.com/office/drawing/2014/main" id="{302AB9C5-A0DE-467D-9D0B-3A87C3B20C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9710" y="237744"/>
            <a:ext cx="5617594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329" name="Rectangle 13328">
            <a:extLst>
              <a:ext uri="{FF2B5EF4-FFF2-40B4-BE49-F238E27FC236}">
                <a16:creationId xmlns:a16="http://schemas.microsoft.com/office/drawing/2014/main" id="{341BBCDA-74FC-4F04-B97F-6D46363E1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9956" y="372498"/>
            <a:ext cx="5352593" cy="61130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6137" y="727626"/>
            <a:ext cx="4602152" cy="17182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46137" y="2538919"/>
            <a:ext cx="4602152" cy="3596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Day to be confirmed in September</a:t>
            </a:r>
          </a:p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endParaRPr lang="en-US" dirty="0"/>
          </a:p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Won’t start until full weeks (week 3)</a:t>
            </a:r>
          </a:p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endParaRPr lang="en-US" dirty="0"/>
          </a:p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There is an expectation they get changed (either into kit or uniform depending on the time of day)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9BBFE4-6F0E-1E53-F4A0-0897EE881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11" y="851716"/>
            <a:ext cx="1894269" cy="1940945"/>
          </a:xfrm>
          <a:prstGeom prst="rect">
            <a:avLst/>
          </a:prstGeom>
        </p:spPr>
      </p:pic>
      <p:pic>
        <p:nvPicPr>
          <p:cNvPr id="13314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44" b="98066" l="3864" r="96250">
                        <a14:foregroundMark x1="18523" y1="77563" x2="18068" y2="87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8020" y="407588"/>
            <a:ext cx="3101176" cy="1821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F29728-E9B7-EF37-93CC-E22A7B42A1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5245" y="1261877"/>
            <a:ext cx="2212598" cy="2246122"/>
          </a:xfrm>
          <a:prstGeom prst="rect">
            <a:avLst/>
          </a:prstGeom>
        </p:spPr>
      </p:pic>
      <p:pic>
        <p:nvPicPr>
          <p:cNvPr id="5122" name="Picture 2" descr="Childrens/Kids Tracksuit Bottoms (Black/Gunmetal Grey) FINDEN &amp; HALES ...">
            <a:extLst>
              <a:ext uri="{FF2B5EF4-FFF2-40B4-BE49-F238E27FC236}">
                <a16:creationId xmlns:a16="http://schemas.microsoft.com/office/drawing/2014/main" id="{9044F1B4-A0E4-C629-BC5F-182D664B64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8" t="10531" r="28531" b="11808"/>
          <a:stretch>
            <a:fillRect/>
          </a:stretch>
        </p:blipFill>
        <p:spPr bwMode="auto">
          <a:xfrm>
            <a:off x="2675505" y="3878209"/>
            <a:ext cx="1255427" cy="236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A366EA8-749C-DE4B-010B-F253FC970B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952" y="3198236"/>
            <a:ext cx="1697528" cy="1619863"/>
          </a:xfrm>
          <a:prstGeom prst="rect">
            <a:avLst/>
          </a:prstGeom>
        </p:spPr>
      </p:pic>
      <p:pic>
        <p:nvPicPr>
          <p:cNvPr id="5124" name="Picture 4" descr="Sports Trainers for Kids - Kids Sports Athletic Shoes Fashion ...">
            <a:extLst>
              <a:ext uri="{FF2B5EF4-FFF2-40B4-BE49-F238E27FC236}">
                <a16:creationId xmlns:a16="http://schemas.microsoft.com/office/drawing/2014/main" id="{EADEDE6C-1EF0-55F9-8D1D-67D61BC8B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314" y="4781195"/>
            <a:ext cx="1917028" cy="138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293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3F57A819-7A2C-4987-9C8F-06106315D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49" name="Rectangle 10248">
            <a:extLst>
              <a:ext uri="{FF2B5EF4-FFF2-40B4-BE49-F238E27FC236}">
                <a16:creationId xmlns:a16="http://schemas.microsoft.com/office/drawing/2014/main" id="{667297E6-C02C-4C40-B7A1-839FE5904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251" name="Rectangle 10250">
            <a:extLst>
              <a:ext uri="{FF2B5EF4-FFF2-40B4-BE49-F238E27FC236}">
                <a16:creationId xmlns:a16="http://schemas.microsoft.com/office/drawing/2014/main" id="{82EB5B3D-F4BE-4CFD-9952-14FA1CAD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253" name="Rectangle 10252">
            <a:extLst>
              <a:ext uri="{FF2B5EF4-FFF2-40B4-BE49-F238E27FC236}">
                <a16:creationId xmlns:a16="http://schemas.microsoft.com/office/drawing/2014/main" id="{278667FE-C8B9-4CA9-A990-84841C2F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255" name="Group 10254">
            <a:extLst>
              <a:ext uri="{FF2B5EF4-FFF2-40B4-BE49-F238E27FC236}">
                <a16:creationId xmlns:a16="http://schemas.microsoft.com/office/drawing/2014/main" id="{FE2843ED-F098-420F-A88E-6D388CA66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0256" name="Straight Connector 10255">
              <a:extLst>
                <a:ext uri="{FF2B5EF4-FFF2-40B4-BE49-F238E27FC236}">
                  <a16:creationId xmlns:a16="http://schemas.microsoft.com/office/drawing/2014/main" id="{3B737E1D-32FE-413A-8A7C-15BA1928C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57" name="Straight Connector 10256">
              <a:extLst>
                <a:ext uri="{FF2B5EF4-FFF2-40B4-BE49-F238E27FC236}">
                  <a16:creationId xmlns:a16="http://schemas.microsoft.com/office/drawing/2014/main" id="{E7A7D2A8-F228-45F1-995B-8C0BB591A5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58" name="Straight Connector 10257">
              <a:extLst>
                <a:ext uri="{FF2B5EF4-FFF2-40B4-BE49-F238E27FC236}">
                  <a16:creationId xmlns:a16="http://schemas.microsoft.com/office/drawing/2014/main" id="{6F16516D-6A46-472B-9F47-599DAA87A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260" name="Rectangle 10259">
            <a:extLst>
              <a:ext uri="{FF2B5EF4-FFF2-40B4-BE49-F238E27FC236}">
                <a16:creationId xmlns:a16="http://schemas.microsoft.com/office/drawing/2014/main" id="{89C42B8E-C4F6-445F-A865-03284A0B7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62" name="Rectangle 10261">
            <a:extLst>
              <a:ext uri="{FF2B5EF4-FFF2-40B4-BE49-F238E27FC236}">
                <a16:creationId xmlns:a16="http://schemas.microsoft.com/office/drawing/2014/main" id="{985507C1-93BD-4F47-A882-FEB85B3A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264" name="Rectangle 10263">
            <a:extLst>
              <a:ext uri="{FF2B5EF4-FFF2-40B4-BE49-F238E27FC236}">
                <a16:creationId xmlns:a16="http://schemas.microsoft.com/office/drawing/2014/main" id="{A3FD1594-6961-465E-9887-87F30B825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004723"/>
            <a:ext cx="11281609" cy="2396079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266" name="Rectangle 10265">
            <a:extLst>
              <a:ext uri="{FF2B5EF4-FFF2-40B4-BE49-F238E27FC236}">
                <a16:creationId xmlns:a16="http://schemas.microsoft.com/office/drawing/2014/main" id="{270F4209-3AE9-4824-9913-86AC250C2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4169490"/>
            <a:ext cx="10954512" cy="2066544"/>
          </a:xfrm>
          <a:prstGeom prst="rect">
            <a:avLst/>
          </a:prstGeom>
          <a:solidFill>
            <a:schemeClr val="bg2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1170" y="4644082"/>
            <a:ext cx="9732773" cy="9515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 dirty="0"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Learning Outside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71600" y="5588071"/>
            <a:ext cx="9517450" cy="357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en-US" sz="1600" spc="80" dirty="0">
                <a:solidFill>
                  <a:schemeClr val="tx2"/>
                </a:solidFill>
              </a:rPr>
              <a:t>Wear Non-Uniform all day. Either Forest School or Nature Walks</a:t>
            </a:r>
          </a:p>
        </p:txBody>
      </p:sp>
      <p:sp>
        <p:nvSpPr>
          <p:cNvPr id="10268" name="Round Diagonal Corner Rectangle 42">
            <a:extLst>
              <a:ext uri="{FF2B5EF4-FFF2-40B4-BE49-F238E27FC236}">
                <a16:creationId xmlns:a16="http://schemas.microsoft.com/office/drawing/2014/main" id="{AF84ACBC-C876-4DFB-A290-C1E76633F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968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3455" l="9290" r="8907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5445" y="863184"/>
            <a:ext cx="1692945" cy="2544045"/>
          </a:xfrm>
          <a:prstGeom prst="rect">
            <a:avLst/>
          </a:prstGeom>
        </p:spPr>
      </p:pic>
      <p:sp>
        <p:nvSpPr>
          <p:cNvPr id="10270" name="Round Diagonal Corner Rectangle 38">
            <a:extLst>
              <a:ext uri="{FF2B5EF4-FFF2-40B4-BE49-F238E27FC236}">
                <a16:creationId xmlns:a16="http://schemas.microsoft.com/office/drawing/2014/main" id="{01E4554C-F552-46E1-8DF9-E07B423B1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4690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5544"/>
          <a:stretch/>
        </p:blipFill>
        <p:spPr>
          <a:xfrm>
            <a:off x="3664792" y="938180"/>
            <a:ext cx="2139696" cy="2394052"/>
          </a:xfrm>
          <a:prstGeom prst="rect">
            <a:avLst/>
          </a:prstGeom>
        </p:spPr>
      </p:pic>
      <p:sp>
        <p:nvSpPr>
          <p:cNvPr id="10272" name="Round Diagonal Corner Rectangle 48">
            <a:extLst>
              <a:ext uri="{FF2B5EF4-FFF2-40B4-BE49-F238E27FC236}">
                <a16:creationId xmlns:a16="http://schemas.microsoft.com/office/drawing/2014/main" id="{9E98AA59-7F18-4E3C-ACDE-A0E2FB6B1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7412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67" b="96889" l="1333" r="94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87514" y="1065358"/>
            <a:ext cx="2139696" cy="2139696"/>
          </a:xfrm>
          <a:prstGeom prst="rect">
            <a:avLst/>
          </a:prstGeom>
        </p:spPr>
      </p:pic>
      <p:sp>
        <p:nvSpPr>
          <p:cNvPr id="10274" name="Round Diagonal Corner Rectangle 45">
            <a:extLst>
              <a:ext uri="{FF2B5EF4-FFF2-40B4-BE49-F238E27FC236}">
                <a16:creationId xmlns:a16="http://schemas.microsoft.com/office/drawing/2014/main" id="{988A82F9-A7A5-4C76-AADD-0D18E9149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0133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 descr="Weather Clipart Black And White - Weather Clipart Transparent PNG - 438x593  - Free Download on Nice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278" b="62083" l="20488" r="79756">
                        <a14:foregroundMark x1="38780" y1="10000" x2="41463" y2="23333"/>
                        <a14:foregroundMark x1="28537" y1="48611" x2="39024" y2="51944"/>
                        <a14:foregroundMark x1="62195" y1="46111" x2="62195" y2="46111"/>
                        <a14:foregroundMark x1="58293" y1="56111" x2="58293" y2="56111"/>
                        <a14:foregroundMark x1="61707" y1="60417" x2="61707" y2="60417"/>
                        <a14:foregroundMark x1="65122" y1="58333" x2="65122" y2="58333"/>
                        <a14:foregroundMark x1="66341" y1="60417" x2="66341" y2="6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1042" r="18597" b="35347"/>
          <a:stretch/>
        </p:blipFill>
        <p:spPr bwMode="auto">
          <a:xfrm>
            <a:off x="9110235" y="1175041"/>
            <a:ext cx="2139696" cy="192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76" name="Rectangle 10275">
            <a:extLst>
              <a:ext uri="{FF2B5EF4-FFF2-40B4-BE49-F238E27FC236}">
                <a16:creationId xmlns:a16="http://schemas.microsoft.com/office/drawing/2014/main" id="{55076113-91F2-4749-A0C3-A2FCE42F99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3983624"/>
            <a:ext cx="1920240" cy="5078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278" name="Straight Connector 10277">
            <a:extLst>
              <a:ext uri="{FF2B5EF4-FFF2-40B4-BE49-F238E27FC236}">
                <a16:creationId xmlns:a16="http://schemas.microsoft.com/office/drawing/2014/main" id="{5D78F394-9C12-4567-8895-A47518811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0" name="Straight Connector 10279">
            <a:extLst>
              <a:ext uri="{FF2B5EF4-FFF2-40B4-BE49-F238E27FC236}">
                <a16:creationId xmlns:a16="http://schemas.microsoft.com/office/drawing/2014/main" id="{E00E9C41-CF94-479A-974A-355448C17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2" name="Straight Connector 10281">
            <a:extLst>
              <a:ext uri="{FF2B5EF4-FFF2-40B4-BE49-F238E27FC236}">
                <a16:creationId xmlns:a16="http://schemas.microsoft.com/office/drawing/2014/main" id="{5F58DA2D-2B2D-4455-B03F-570B634DC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11199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44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3F57A819-7A2C-4987-9C8F-06106315D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667297E6-C02C-4C40-B7A1-839FE5904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82EB5B3D-F4BE-4CFD-9952-14FA1CAD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278667FE-C8B9-4CA9-A990-84841C2F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FE2843ED-F098-420F-A88E-6D388CA66E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040" name="Straight Connector 1039">
              <a:extLst>
                <a:ext uri="{FF2B5EF4-FFF2-40B4-BE49-F238E27FC236}">
                  <a16:creationId xmlns:a16="http://schemas.microsoft.com/office/drawing/2014/main" id="{3B737E1D-32FE-413A-8A7C-15BA1928C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1" name="Straight Connector 1040">
              <a:extLst>
                <a:ext uri="{FF2B5EF4-FFF2-40B4-BE49-F238E27FC236}">
                  <a16:creationId xmlns:a16="http://schemas.microsoft.com/office/drawing/2014/main" id="{E7A7D2A8-F228-45F1-995B-8C0BB591A5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Straight Connector 1041">
              <a:extLst>
                <a:ext uri="{FF2B5EF4-FFF2-40B4-BE49-F238E27FC236}">
                  <a16:creationId xmlns:a16="http://schemas.microsoft.com/office/drawing/2014/main" id="{6F16516D-6A46-472B-9F47-599DAA87A6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044" name="Rectangle 1043">
            <a:extLst>
              <a:ext uri="{FF2B5EF4-FFF2-40B4-BE49-F238E27FC236}">
                <a16:creationId xmlns:a16="http://schemas.microsoft.com/office/drawing/2014/main" id="{89C42B8E-C4F6-445F-A865-03284A0B7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985507C1-93BD-4F47-A882-FEB85B3A32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A3FD1594-6961-465E-9887-87F30B825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004723"/>
            <a:ext cx="11281609" cy="2396079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50" name="Rectangle 1049">
            <a:extLst>
              <a:ext uri="{FF2B5EF4-FFF2-40B4-BE49-F238E27FC236}">
                <a16:creationId xmlns:a16="http://schemas.microsoft.com/office/drawing/2014/main" id="{270F4209-3AE9-4824-9913-86AC250C2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4169490"/>
            <a:ext cx="10954512" cy="2066544"/>
          </a:xfrm>
          <a:prstGeom prst="rect">
            <a:avLst/>
          </a:prstGeom>
          <a:solidFill>
            <a:schemeClr val="bg2"/>
          </a:solidFill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F5A8F8-67FB-BB1B-AC11-A8BB18923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1170" y="4644082"/>
            <a:ext cx="9732773" cy="9515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4700" cap="all" spc="-100"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Communication with the Team</a:t>
            </a:r>
          </a:p>
        </p:txBody>
      </p:sp>
      <p:sp>
        <p:nvSpPr>
          <p:cNvPr id="1052" name="Round Diagonal Corner Rectangle 42">
            <a:extLst>
              <a:ext uri="{FF2B5EF4-FFF2-40B4-BE49-F238E27FC236}">
                <a16:creationId xmlns:a16="http://schemas.microsoft.com/office/drawing/2014/main" id="{AF84ACBC-C876-4DFB-A290-C1E76633F0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1968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54" name="Round Diagonal Corner Rectangle 38">
            <a:extLst>
              <a:ext uri="{FF2B5EF4-FFF2-40B4-BE49-F238E27FC236}">
                <a16:creationId xmlns:a16="http://schemas.microsoft.com/office/drawing/2014/main" id="{01E4554C-F552-46E1-8DF9-E07B423B1E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4690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lassroom, door, university, hallway, student, education icon ...">
            <a:extLst>
              <a:ext uri="{FF2B5EF4-FFF2-40B4-BE49-F238E27FC236}">
                <a16:creationId xmlns:a16="http://schemas.microsoft.com/office/drawing/2014/main" id="{8B000A7B-CD47-94D8-D58A-6EA930701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5514" y="1119012"/>
            <a:ext cx="2139696" cy="213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6" name="Round Diagonal Corner Rectangle 48">
            <a:extLst>
              <a:ext uri="{FF2B5EF4-FFF2-40B4-BE49-F238E27FC236}">
                <a16:creationId xmlns:a16="http://schemas.microsoft.com/office/drawing/2014/main" id="{9E98AA59-7F18-4E3C-ACDE-A0E2FB6B1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7412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8" name="Round Diagonal Corner Rectangle 45">
            <a:extLst>
              <a:ext uri="{FF2B5EF4-FFF2-40B4-BE49-F238E27FC236}">
                <a16:creationId xmlns:a16="http://schemas.microsoft.com/office/drawing/2014/main" id="{988A82F9-A7A5-4C76-AADD-0D18E9149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0133" y="636678"/>
            <a:ext cx="2599900" cy="3018203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914E50-5EE9-F035-AC3B-F5A5089122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136" y="2077525"/>
            <a:ext cx="2139696" cy="9398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90311F-26DD-BE0E-D6F7-8038426DAE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8935" y="1136562"/>
            <a:ext cx="2365038" cy="623746"/>
          </a:xfrm>
          <a:prstGeom prst="rect">
            <a:avLst/>
          </a:prstGeom>
        </p:spPr>
      </p:pic>
      <p:sp>
        <p:nvSpPr>
          <p:cNvPr id="1060" name="Rectangle 1059">
            <a:extLst>
              <a:ext uri="{FF2B5EF4-FFF2-40B4-BE49-F238E27FC236}">
                <a16:creationId xmlns:a16="http://schemas.microsoft.com/office/drawing/2014/main" id="{55076113-91F2-4749-A0C3-A2FCE42F99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3983624"/>
            <a:ext cx="1920240" cy="5078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5D78F394-9C12-4567-8895-A47518811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4" name="Straight Connector 1063">
            <a:extLst>
              <a:ext uri="{FF2B5EF4-FFF2-40B4-BE49-F238E27FC236}">
                <a16:creationId xmlns:a16="http://schemas.microsoft.com/office/drawing/2014/main" id="{E00E9C41-CF94-479A-974A-355448C17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3983623"/>
            <a:ext cx="0" cy="429768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6" name="Straight Connector 1065">
            <a:extLst>
              <a:ext uri="{FF2B5EF4-FFF2-40B4-BE49-F238E27FC236}">
                <a16:creationId xmlns:a16="http://schemas.microsoft.com/office/drawing/2014/main" id="{5F58DA2D-2B2D-4455-B03F-570B634DCB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4411199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5 reasons to try… Tapestry Online Learning Journal - Teachwire">
            <a:extLst>
              <a:ext uri="{FF2B5EF4-FFF2-40B4-BE49-F238E27FC236}">
                <a16:creationId xmlns:a16="http://schemas.microsoft.com/office/drawing/2014/main" id="{A45FA52F-A0D8-18B1-0267-3C377DA626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81" t="15173" r="23829" b="13970"/>
          <a:stretch>
            <a:fillRect/>
          </a:stretch>
        </p:blipFill>
        <p:spPr bwMode="auto">
          <a:xfrm>
            <a:off x="3568238" y="786436"/>
            <a:ext cx="2160996" cy="280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348941-0E21-BB9B-B84D-7E4BDFA14C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5134" y="847815"/>
            <a:ext cx="2139696" cy="245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96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7BF79C51-99DF-40B8-9A87-58BBC642D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D9E5D2-18D3-4661-BD63-3510A493C9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8E90402B-F829-48C3-8037-7738137F2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E35CCD1-2093-4AC0-AABD-494F51FE8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B32BAC1-5F58-428B-A1B8-B0BBB38A6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78373" cy="6108192"/>
          </a:xfrm>
          <a:prstGeom prst="rect">
            <a:avLst/>
          </a:prstGeom>
          <a:solidFill>
            <a:schemeClr val="tx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0D51FE-B575-5A3C-77E2-26DCCC570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674915"/>
            <a:ext cx="3765200" cy="547905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Breakfast Club</a:t>
            </a: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E7F270C7-A2F2-403B-B512-2502767A95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1410659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37310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F4DD0D-4975-C919-5B4E-117C43F2E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BF79C51-99DF-40B8-9A87-58BBC642D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D9E5D2-18D3-4661-BD63-3510A493C9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8E90402B-F829-48C3-8037-7738137F2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E35CCD1-2093-4AC0-AABD-494F51FE8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4419599" cy="6382512"/>
          </a:xfrm>
          <a:prstGeom prst="rect">
            <a:avLst/>
          </a:prstGeom>
          <a:solidFill>
            <a:schemeClr val="bg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B32BAC1-5F58-428B-A1B8-B0BBB38A6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4178373" cy="6108192"/>
          </a:xfrm>
          <a:prstGeom prst="rect">
            <a:avLst/>
          </a:prstGeom>
          <a:solidFill>
            <a:schemeClr val="tx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2D140-D57A-5559-1D96-963EA3CE1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409" y="674915"/>
            <a:ext cx="3765200" cy="29518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After School Club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8" name="TextBox 5">
            <a:extLst>
              <a:ext uri="{FF2B5EF4-FFF2-40B4-BE49-F238E27FC236}">
                <a16:creationId xmlns:a16="http://schemas.microsoft.com/office/drawing/2014/main" id="{FAAF1938-AF9B-9D23-3AF2-FFFC3A63B7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8559593"/>
              </p:ext>
            </p:extLst>
          </p:nvPr>
        </p:nvGraphicFramePr>
        <p:xfrm>
          <a:off x="5478124" y="800947"/>
          <a:ext cx="5906181" cy="5230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0568740-FBAF-90B5-7BD1-3196AC7806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5788" y="3626778"/>
            <a:ext cx="2322659" cy="232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04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Morning Drop Off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14400" y="348104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 dirty="0">
                <a:solidFill>
                  <a:schemeClr val="accent1"/>
                </a:solidFill>
              </a:rPr>
              <a:t>Afternoon Collection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" y="4604994"/>
            <a:ext cx="1062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Classroom Door:</a:t>
            </a:r>
          </a:p>
          <a:p>
            <a:endParaRPr lang="en-US" sz="2000" b="1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Pupils will not be allowed to leave the classroom until their name has been called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Please ensure your child is with you on the playground whilst waiting for siblings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81050" y="1842669"/>
            <a:ext cx="106299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Classroom: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Classroom is open, parents can come inside, help your child to put their belongings away and choose an activity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Welcome to stay until 8:45am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Can drop at the gate if you prefer</a:t>
            </a:r>
          </a:p>
        </p:txBody>
      </p:sp>
    </p:spTree>
    <p:extLst>
      <p:ext uri="{BB962C8B-B14F-4D97-AF65-F5344CB8AC3E}">
        <p14:creationId xmlns:p14="http://schemas.microsoft.com/office/powerpoint/2010/main" val="27081161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EF455E0-3E2A-4117-A141-26609C6642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A80814C-0EE3-49C5-B824-51C7941DA3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0120F84-A866-4D9F-8B1C-9120A013D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52FEFEF-6AC0-46B6-AC09-11FC56196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0312" y="226665"/>
            <a:ext cx="11722608" cy="6382512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074" y="395901"/>
            <a:ext cx="10058400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September Transition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2074" y="2485926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b="1" dirty="0"/>
              <a:t>Week 1 – Week Commencing 7</a:t>
            </a:r>
            <a:r>
              <a:rPr lang="en-US" b="1" baseline="30000" dirty="0"/>
              <a:t>th</a:t>
            </a:r>
            <a:r>
              <a:rPr lang="en-US" b="1" dirty="0"/>
              <a:t> September</a:t>
            </a:r>
          </a:p>
          <a:p>
            <a:pPr marL="342900"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8.30am gates open &amp; 8.45am parents to leave class</a:t>
            </a:r>
          </a:p>
          <a:p>
            <a:pPr marL="342900"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8.45am – 12.00pm Pupils in Class</a:t>
            </a:r>
          </a:p>
          <a:p>
            <a:pPr marL="342900" indent="-182880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en-US" dirty="0"/>
              <a:t>12.00pm Home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4850" y="3883517"/>
            <a:ext cx="1062990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/>
              <a:t>Week 2 – Week Commencing 14</a:t>
            </a:r>
            <a:r>
              <a:rPr lang="en-US" sz="2000" b="1" baseline="30000" dirty="0"/>
              <a:t>th</a:t>
            </a:r>
            <a:r>
              <a:rPr lang="en-US" sz="2000" b="1" dirty="0"/>
              <a:t> September</a:t>
            </a:r>
            <a:endParaRPr lang="en-US" sz="2000" b="1"/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8.30am gates open</a:t>
            </a:r>
            <a:endParaRPr lang="en-US" sz="2000"/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8.45am – 1.20pm Pupils in Class and Lunch</a:t>
            </a:r>
            <a:endParaRPr lang="en-US" sz="2000"/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1.00pm Home</a:t>
            </a:r>
            <a:endParaRPr lang="en-US" sz="2000"/>
          </a:p>
        </p:txBody>
      </p:sp>
      <p:sp>
        <p:nvSpPr>
          <p:cNvPr id="5" name="TextBox 4"/>
          <p:cNvSpPr txBox="1"/>
          <p:nvPr/>
        </p:nvSpPr>
        <p:spPr>
          <a:xfrm>
            <a:off x="717042" y="5388583"/>
            <a:ext cx="106299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/>
              <a:t>Week 3 – Week Commencing 21</a:t>
            </a:r>
            <a:r>
              <a:rPr lang="en-US" sz="2000" b="1" baseline="30000" dirty="0"/>
              <a:t>st</a:t>
            </a:r>
            <a:r>
              <a:rPr lang="en-US" sz="2000" b="1" dirty="0"/>
              <a:t> September</a:t>
            </a:r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Full time (8.30am – 3.20pm)</a:t>
            </a:r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Gates open 8.30am. Parents to leave classroom by 8.45am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1C51C1-3AE3-87B2-EBD9-DDE9EA300AD8}"/>
              </a:ext>
            </a:extLst>
          </p:cNvPr>
          <p:cNvSpPr txBox="1"/>
          <p:nvPr/>
        </p:nvSpPr>
        <p:spPr>
          <a:xfrm>
            <a:off x="781050" y="1635846"/>
            <a:ext cx="106299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/>
              <a:t>Week 0 - 3</a:t>
            </a:r>
            <a:r>
              <a:rPr lang="en-US" sz="2000" b="1" baseline="30000" dirty="0"/>
              <a:t>rd</a:t>
            </a:r>
            <a:r>
              <a:rPr lang="en-US" sz="2000" b="1" dirty="0"/>
              <a:t>, 4</a:t>
            </a:r>
            <a:r>
              <a:rPr lang="en-US" sz="2000" b="1" baseline="30000" dirty="0"/>
              <a:t>th</a:t>
            </a:r>
            <a:r>
              <a:rPr lang="en-US" sz="2000" b="1" dirty="0"/>
              <a:t> September</a:t>
            </a:r>
          </a:p>
          <a:p>
            <a:pPr marL="342900" indent="-34290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2000" dirty="0"/>
              <a:t>Home Visits (If you would like one – these are totally your choice)</a:t>
            </a:r>
          </a:p>
        </p:txBody>
      </p:sp>
    </p:spTree>
    <p:extLst>
      <p:ext uri="{BB962C8B-B14F-4D97-AF65-F5344CB8AC3E}">
        <p14:creationId xmlns:p14="http://schemas.microsoft.com/office/powerpoint/2010/main" val="9466293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chemeClr val="bg2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EB60C847-6099-4318-A03C-4AF9CA78D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8FABE9A5-4796-41D8-8BA7-9E785EB0B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D0E2D1C-F525-428D-BE2C-FC8422F00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82C44617-1325-4BFB-BE4C-A1819E17B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039" name="Group 1038">
            <a:extLst>
              <a:ext uri="{FF2B5EF4-FFF2-40B4-BE49-F238E27FC236}">
                <a16:creationId xmlns:a16="http://schemas.microsoft.com/office/drawing/2014/main" id="{A4999A47-492B-4692-B8AA-E0BF69175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040" name="Straight Connector 1039">
              <a:extLst>
                <a:ext uri="{FF2B5EF4-FFF2-40B4-BE49-F238E27FC236}">
                  <a16:creationId xmlns:a16="http://schemas.microsoft.com/office/drawing/2014/main" id="{F11AE8C1-B7D4-4E63-8E00-C70BDF5A34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1" name="Straight Connector 1040">
              <a:extLst>
                <a:ext uri="{FF2B5EF4-FFF2-40B4-BE49-F238E27FC236}">
                  <a16:creationId xmlns:a16="http://schemas.microsoft.com/office/drawing/2014/main" id="{8A4FB659-183B-459F-89E0-9E29C7CBD7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Straight Connector 1041">
              <a:extLst>
                <a:ext uri="{FF2B5EF4-FFF2-40B4-BE49-F238E27FC236}">
                  <a16:creationId xmlns:a16="http://schemas.microsoft.com/office/drawing/2014/main" id="{F2D2CD09-AD34-4969-8CC9-511854E16E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4" name="Rectangle 1043">
            <a:extLst>
              <a:ext uri="{FF2B5EF4-FFF2-40B4-BE49-F238E27FC236}">
                <a16:creationId xmlns:a16="http://schemas.microsoft.com/office/drawing/2014/main" id="{10F5095F-61D5-423D-A291-716AD9AE9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B4129AE7-185C-4492-9970-9A84DA854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06" y="0"/>
            <a:ext cx="6093044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innerShdw blurRad="63500" dist="127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026" name="Picture 2" descr="British ice lollies, ranked | Mashable">
            <a:extLst>
              <a:ext uri="{FF2B5EF4-FFF2-40B4-BE49-F238E27FC236}">
                <a16:creationId xmlns:a16="http://schemas.microsoft.com/office/drawing/2014/main" id="{3FB65595-3A46-483E-D1D8-93C1CA6B4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6156" y="1026677"/>
            <a:ext cx="2364317" cy="132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48" name="Rectangle 1047">
            <a:extLst>
              <a:ext uri="{FF2B5EF4-FFF2-40B4-BE49-F238E27FC236}">
                <a16:creationId xmlns:a16="http://schemas.microsoft.com/office/drawing/2014/main" id="{4FEFDA8D-2D5F-467F-A340-756091B559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03528" y="0"/>
            <a:ext cx="91440" cy="33832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3" name="Picture 2" descr="Instagram Logo, symbol, meaning, history, PNG, brand">
            <a:extLst>
              <a:ext uri="{FF2B5EF4-FFF2-40B4-BE49-F238E27FC236}">
                <a16:creationId xmlns:a16="http://schemas.microsoft.com/office/drawing/2014/main" id="{09EB7236-4252-CCF2-C279-EAE06F662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8023" y="1026677"/>
            <a:ext cx="2364317" cy="132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50" name="Rectangle 1049">
            <a:extLst>
              <a:ext uri="{FF2B5EF4-FFF2-40B4-BE49-F238E27FC236}">
                <a16:creationId xmlns:a16="http://schemas.microsoft.com/office/drawing/2014/main" id="{46EB80A4-EAFF-4CB8-AB81-2B7DF3BCE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7" y="3383280"/>
            <a:ext cx="6096002" cy="914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4DD388-EF70-738E-A609-78BCA8E511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1" y="4144412"/>
            <a:ext cx="5450389" cy="2043894"/>
          </a:xfrm>
          <a:prstGeom prst="rect">
            <a:avLst/>
          </a:prstGeom>
        </p:spPr>
      </p:pic>
      <p:sp>
        <p:nvSpPr>
          <p:cNvPr id="1052" name="Rectangle 1051">
            <a:extLst>
              <a:ext uri="{FF2B5EF4-FFF2-40B4-BE49-F238E27FC236}">
                <a16:creationId xmlns:a16="http://schemas.microsoft.com/office/drawing/2014/main" id="{C2CA6AC2-37E0-4762-82AD-84909C39A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1455" y="0"/>
            <a:ext cx="6090546" cy="6858000"/>
          </a:xfrm>
          <a:prstGeom prst="rect">
            <a:avLst/>
          </a:prstGeom>
          <a:blipFill dpi="0" rotWithShape="1">
            <a:blip r:embed="rId2">
              <a:alphaModFix amt="6000"/>
              <a:duotone>
                <a:prstClr val="black"/>
                <a:schemeClr val="bg2">
                  <a:tint val="45000"/>
                  <a:satMod val="400000"/>
                </a:schemeClr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003C60-5C80-3D13-AE99-3FDBE490B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4753" y="1066800"/>
            <a:ext cx="5379654" cy="362834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5100" cap="all" spc="-10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FOSBS </a:t>
            </a:r>
            <a:br>
              <a:rPr lang="en-US" sz="5100" cap="all" spc="-10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5100" cap="all" spc="-100">
                <a:solidFill>
                  <a:srgbClr val="FFFFFF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Friends of Sundridge and Brasted School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ED8401-9A66-BFEC-8325-FFDFADEA9C0C}"/>
              </a:ext>
            </a:extLst>
          </p:cNvPr>
          <p:cNvSpPr txBox="1"/>
          <p:nvPr/>
        </p:nvSpPr>
        <p:spPr>
          <a:xfrm>
            <a:off x="6410306" y="4708186"/>
            <a:ext cx="5388548" cy="14968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en-US" b="0" i="0" spc="80">
                <a:solidFill>
                  <a:srgbClr val="FFFFFF"/>
                </a:solidFill>
                <a:effectLst/>
              </a:rPr>
              <a:t>@FOSBS1860</a:t>
            </a:r>
            <a:endParaRPr lang="en-US" spc="8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36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5" name="Rectangle 12354">
            <a:extLst>
              <a:ext uri="{FF2B5EF4-FFF2-40B4-BE49-F238E27FC236}">
                <a16:creationId xmlns:a16="http://schemas.microsoft.com/office/drawing/2014/main" id="{E49288AD-D11A-4266-8BB3-E211F323D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357" name="Rectangle 12356">
            <a:extLst>
              <a:ext uri="{FF2B5EF4-FFF2-40B4-BE49-F238E27FC236}">
                <a16:creationId xmlns:a16="http://schemas.microsoft.com/office/drawing/2014/main" id="{C0E4D29A-83E9-4D0F-86E9-01C919520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2359" name="Rectangle 12358">
            <a:extLst>
              <a:ext uri="{FF2B5EF4-FFF2-40B4-BE49-F238E27FC236}">
                <a16:creationId xmlns:a16="http://schemas.microsoft.com/office/drawing/2014/main" id="{E43E0B79-4B12-4782-98BF-44A13D90D8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12361" name="Rectangle 12360">
            <a:extLst>
              <a:ext uri="{FF2B5EF4-FFF2-40B4-BE49-F238E27FC236}">
                <a16:creationId xmlns:a16="http://schemas.microsoft.com/office/drawing/2014/main" id="{6842FF32-545B-47DA-BB98-97B2BD11C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pSp>
        <p:nvGrpSpPr>
          <p:cNvPr id="12363" name="Group 12362">
            <a:extLst>
              <a:ext uri="{FF2B5EF4-FFF2-40B4-BE49-F238E27FC236}">
                <a16:creationId xmlns:a16="http://schemas.microsoft.com/office/drawing/2014/main" id="{0796A55D-EF9B-4602-A21C-F679FD498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28372" y="1267730"/>
            <a:ext cx="1567331" cy="645295"/>
            <a:chOff x="5318306" y="1386268"/>
            <a:chExt cx="1567331" cy="645295"/>
          </a:xfrm>
        </p:grpSpPr>
        <p:cxnSp>
          <p:nvCxnSpPr>
            <p:cNvPr id="12364" name="Straight Connector 12363">
              <a:extLst>
                <a:ext uri="{FF2B5EF4-FFF2-40B4-BE49-F238E27FC236}">
                  <a16:creationId xmlns:a16="http://schemas.microsoft.com/office/drawing/2014/main" id="{97651298-EACB-4E51-911F-33AAB3CBE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5" name="Straight Connector 12364">
              <a:extLst>
                <a:ext uri="{FF2B5EF4-FFF2-40B4-BE49-F238E27FC236}">
                  <a16:creationId xmlns:a16="http://schemas.microsoft.com/office/drawing/2014/main" id="{FDBE390C-9A66-4CF4-BF17-B8E3BC6905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6" name="Straight Connector 12365">
              <a:extLst>
                <a:ext uri="{FF2B5EF4-FFF2-40B4-BE49-F238E27FC236}">
                  <a16:creationId xmlns:a16="http://schemas.microsoft.com/office/drawing/2014/main" id="{BB4BDE07-B02C-44A4-9C7F-479A87B54D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68" name="Rectangle 12367">
            <a:extLst>
              <a:ext uri="{FF2B5EF4-FFF2-40B4-BE49-F238E27FC236}">
                <a16:creationId xmlns:a16="http://schemas.microsoft.com/office/drawing/2014/main" id="{AF3E1FCB-C982-4F7B-A4B2-C10963F5FC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200"/>
            <a:ext cx="11281609" cy="5943603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  <p:txBody>
          <a:bodyPr/>
          <a:lstStyle/>
          <a:p>
            <a:endParaRPr lang="en-GB"/>
          </a:p>
        </p:txBody>
      </p:sp>
      <p:sp>
        <p:nvSpPr>
          <p:cNvPr id="12370" name="Rectangle 12369">
            <a:extLst>
              <a:ext uri="{FF2B5EF4-FFF2-40B4-BE49-F238E27FC236}">
                <a16:creationId xmlns:a16="http://schemas.microsoft.com/office/drawing/2014/main" id="{8C539C56-9252-4BC7-BFF4-DC7D496C2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1793"/>
            <a:ext cx="6452656" cy="5614416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84897" y="1348844"/>
            <a:ext cx="5716338" cy="304270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83000"/>
              </a:lnSpc>
            </a:pPr>
            <a:r>
              <a:rPr lang="en-US" sz="6000" cap="all" spc="-100"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</a:rPr>
              <a:t>Any Questions? </a:t>
            </a:r>
          </a:p>
        </p:txBody>
      </p:sp>
      <p:grpSp>
        <p:nvGrpSpPr>
          <p:cNvPr id="12372" name="Group 12371">
            <a:extLst>
              <a:ext uri="{FF2B5EF4-FFF2-40B4-BE49-F238E27FC236}">
                <a16:creationId xmlns:a16="http://schemas.microsoft.com/office/drawing/2014/main" id="{57767052-BA65-4418-AFA5-F1F901C139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882946" y="446823"/>
            <a:ext cx="1920240" cy="731521"/>
            <a:chOff x="3034898" y="446823"/>
            <a:chExt cx="1920240" cy="731521"/>
          </a:xfrm>
        </p:grpSpPr>
        <p:sp>
          <p:nvSpPr>
            <p:cNvPr id="12373" name="Rectangle 12372">
              <a:extLst>
                <a:ext uri="{FF2B5EF4-FFF2-40B4-BE49-F238E27FC236}">
                  <a16:creationId xmlns:a16="http://schemas.microsoft.com/office/drawing/2014/main" id="{6DAE9884-C66E-4F82-90DC-7A9A3364FE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34898" y="446824"/>
              <a:ext cx="1920240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2374" name="Straight Connector 12373">
              <a:extLst>
                <a:ext uri="{FF2B5EF4-FFF2-40B4-BE49-F238E27FC236}">
                  <a16:creationId xmlns:a16="http://schemas.microsoft.com/office/drawing/2014/main" id="{492B6BE0-77DF-4ECA-9CB1-22B709E61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9198" y="446823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75" name="Straight Connector 12374">
              <a:extLst>
                <a:ext uri="{FF2B5EF4-FFF2-40B4-BE49-F238E27FC236}">
                  <a16:creationId xmlns:a16="http://schemas.microsoft.com/office/drawing/2014/main" id="{15F72A3F-217C-4724-A914-191EFF278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840838" y="446823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76" name="Straight Connector 12375">
              <a:extLst>
                <a:ext uri="{FF2B5EF4-FFF2-40B4-BE49-F238E27FC236}">
                  <a16:creationId xmlns:a16="http://schemas.microsoft.com/office/drawing/2014/main" id="{97191764-43A2-4C6F-B4A9-A1B3BA584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9198" y="1092118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298" name="Picture 10" descr="See the source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" t="6923" r="2892" b="21649"/>
          <a:stretch/>
        </p:blipFill>
        <p:spPr bwMode="auto">
          <a:xfrm>
            <a:off x="7403389" y="961059"/>
            <a:ext cx="3828073" cy="230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Design With Vinyl Together May We Give Our Children Roots To Grow and ...">
            <a:extLst>
              <a:ext uri="{FF2B5EF4-FFF2-40B4-BE49-F238E27FC236}">
                <a16:creationId xmlns:a16="http://schemas.microsoft.com/office/drawing/2014/main" id="{55E93DE5-1A82-8E2A-2985-D9DD538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184"/>
          <a:stretch>
            <a:fillRect/>
          </a:stretch>
        </p:blipFill>
        <p:spPr bwMode="auto">
          <a:xfrm>
            <a:off x="7439921" y="3589867"/>
            <a:ext cx="3755009" cy="235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531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ec37bc-f4cf-43d5-b343-5a5e7b302787" xsi:nil="true"/>
    <lcf76f155ced4ddcb4097134ff3c332f xmlns="0bc01463-1bec-4fbc-aec0-d09e6863100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0A2AF7B1AF23438652BF9D6F6EF136" ma:contentTypeVersion="18" ma:contentTypeDescription="Create a new document." ma:contentTypeScope="" ma:versionID="d0c35b01ec8948aa00c6e997c448917a">
  <xsd:schema xmlns:xsd="http://www.w3.org/2001/XMLSchema" xmlns:xs="http://www.w3.org/2001/XMLSchema" xmlns:p="http://schemas.microsoft.com/office/2006/metadata/properties" xmlns:ns2="0bc01463-1bec-4fbc-aec0-d09e6863100e" xmlns:ns3="30ec37bc-f4cf-43d5-b343-5a5e7b302787" targetNamespace="http://schemas.microsoft.com/office/2006/metadata/properties" ma:root="true" ma:fieldsID="a2b012549968518d83040033801868d8" ns2:_="" ns3:_="">
    <xsd:import namespace="0bc01463-1bec-4fbc-aec0-d09e6863100e"/>
    <xsd:import namespace="30ec37bc-f4cf-43d5-b343-5a5e7b3027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c01463-1bec-4fbc-aec0-d09e686310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d4b34aad-5efb-4b86-95e7-27bbbef5cf7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ec37bc-f4cf-43d5-b343-5a5e7b30278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9647ec6-fc64-4b42-9fdd-8b26a09a70c9}" ma:internalName="TaxCatchAll" ma:showField="CatchAllData" ma:web="30ec37bc-f4cf-43d5-b343-5a5e7b30278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47B295-4418-472F-9E12-236079935149}">
  <ds:schemaRefs>
    <ds:schemaRef ds:uri="http://schemas.microsoft.com/office/2006/metadata/properties"/>
    <ds:schemaRef ds:uri="http://schemas.microsoft.com/office/infopath/2007/PartnerControls"/>
    <ds:schemaRef ds:uri="30ec37bc-f4cf-43d5-b343-5a5e7b302787"/>
    <ds:schemaRef ds:uri="0bc01463-1bec-4fbc-aec0-d09e6863100e"/>
  </ds:schemaRefs>
</ds:datastoreItem>
</file>

<file path=customXml/itemProps2.xml><?xml version="1.0" encoding="utf-8"?>
<ds:datastoreItem xmlns:ds="http://schemas.openxmlformats.org/officeDocument/2006/customXml" ds:itemID="{C3956D72-45E0-4BE9-B56A-87FCF171DA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FD5163-2056-4D3F-A166-0D002F7EF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c01463-1bec-4fbc-aec0-d09e6863100e"/>
    <ds:schemaRef ds:uri="30ec37bc-f4cf-43d5-b343-5a5e7b3027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6123</TotalTime>
  <Words>443</Words>
  <Application>Microsoft Office PowerPoint</Application>
  <PresentationFormat>Widescreen</PresentationFormat>
  <Paragraphs>109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Courier New</vt:lpstr>
      <vt:lpstr>Savon</vt:lpstr>
      <vt:lpstr>Welcome to Reception</vt:lpstr>
      <vt:lpstr>Staff at S&amp;B</vt:lpstr>
      <vt:lpstr>Our Curriculum</vt:lpstr>
      <vt:lpstr>7 Areas of Learning</vt:lpstr>
      <vt:lpstr>Characteristics of Effective Learning</vt:lpstr>
      <vt:lpstr>Learning Through Play</vt:lpstr>
      <vt:lpstr>Example of our Timetable</vt:lpstr>
      <vt:lpstr>Read Write Inc - Phonics</vt:lpstr>
      <vt:lpstr>Maths</vt:lpstr>
      <vt:lpstr>PE</vt:lpstr>
      <vt:lpstr>Learning Outside</vt:lpstr>
      <vt:lpstr>Communication with the Team</vt:lpstr>
      <vt:lpstr>Breakfast Club</vt:lpstr>
      <vt:lpstr>After School Club</vt:lpstr>
      <vt:lpstr>Morning Drop Off</vt:lpstr>
      <vt:lpstr>September Transition</vt:lpstr>
      <vt:lpstr>FOSBS  Friends of Sundridge and Brasted School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</dc:title>
  <dc:creator>Kayleigh Gallagher</dc:creator>
  <cp:lastModifiedBy>Kayleigh Gallagher</cp:lastModifiedBy>
  <cp:revision>14</cp:revision>
  <dcterms:created xsi:type="dcterms:W3CDTF">2023-07-03T13:24:10Z</dcterms:created>
  <dcterms:modified xsi:type="dcterms:W3CDTF">2026-06-22T15:17:19Z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0x010100C70A2AF7B1AF23438652BF9D6F6EF136</vt:lpwstr>
  </property>
</Properties>
</file>