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1" r:id="rId9"/>
    <p:sldId id="266" r:id="rId10"/>
    <p:sldId id="267" r:id="rId11"/>
    <p:sldId id="263" r:id="rId12"/>
    <p:sldId id="264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BE425C0-B59D-48C2-A9F5-98B5E7BF84A6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7EB7F-0AAF-4959-970E-CF734A14F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E425C0-B59D-48C2-A9F5-98B5E7BF84A6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7EB7F-0AAF-4959-970E-CF734A14F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50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E425C0-B59D-48C2-A9F5-98B5E7BF84A6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7EB7F-0AAF-4959-970E-CF734A14F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2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E425C0-B59D-48C2-A9F5-98B5E7BF84A6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7EB7F-0AAF-4959-970E-CF734A14F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531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BE425C0-B59D-48C2-A9F5-98B5E7BF84A6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7EB7F-0AAF-4959-970E-CF734A14F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27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E425C0-B59D-48C2-A9F5-98B5E7BF84A6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7EB7F-0AAF-4959-970E-CF734A14F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5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E425C0-B59D-48C2-A9F5-98B5E7BF84A6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7EB7F-0AAF-4959-970E-CF734A14F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6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E425C0-B59D-48C2-A9F5-98B5E7BF84A6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7EB7F-0AAF-4959-970E-CF734A14F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2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E425C0-B59D-48C2-A9F5-98B5E7BF84A6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7EB7F-0AAF-4959-970E-CF734A14F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59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E425C0-B59D-48C2-A9F5-98B5E7BF84A6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E87EB7F-0AAF-4959-970E-CF734A14F54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7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E425C0-B59D-48C2-A9F5-98B5E7BF84A6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7EB7F-0AAF-4959-970E-CF734A14F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01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BE425C0-B59D-48C2-A9F5-98B5E7BF84A6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CE87EB7F-0AAF-4959-970E-CF734A14F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346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Reception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Sundridge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Brasted</a:t>
            </a:r>
            <a:r>
              <a:rPr lang="en-US" dirty="0" smtClean="0"/>
              <a:t> Primary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9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School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 rot="326613">
            <a:off x="4918366" y="764975"/>
            <a:ext cx="67387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Wednesday Afternoon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42" name="Picture 2" descr="Weather Clipart Black And White - Weather Clipart Transparent PNG - 438x593  - Free Download on Nice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78" b="62083" l="20488" r="79756">
                        <a14:foregroundMark x1="38780" y1="10000" x2="41463" y2="23333"/>
                        <a14:foregroundMark x1="28537" y1="48611" x2="39024" y2="51944"/>
                        <a14:foregroundMark x1="62195" y1="46111" x2="62195" y2="46111"/>
                        <a14:foregroundMark x1="58293" y1="56111" x2="58293" y2="56111"/>
                        <a14:foregroundMark x1="61707" y1="60417" x2="61707" y2="60417"/>
                        <a14:foregroundMark x1="65122" y1="58333" x2="65122" y2="58333"/>
                        <a14:foregroundMark x1="66341" y1="60417" x2="66341" y2="6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042" r="18597" b="35347"/>
          <a:stretch/>
        </p:blipFill>
        <p:spPr bwMode="auto">
          <a:xfrm>
            <a:off x="1667925" y="2852867"/>
            <a:ext cx="3027479" cy="27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455" l="9290" r="890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5729" y="2649650"/>
            <a:ext cx="2309142" cy="3470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5544"/>
          <a:stretch/>
        </p:blipFill>
        <p:spPr>
          <a:xfrm>
            <a:off x="7638225" y="4384661"/>
            <a:ext cx="1878794" cy="2102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6889" l="1333" r="94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94853" y="2834982"/>
            <a:ext cx="2009066" cy="20090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1050" y="1842668"/>
            <a:ext cx="542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Wear Forest School Clothes all day</a:t>
            </a:r>
          </a:p>
        </p:txBody>
      </p:sp>
    </p:spTree>
    <p:extLst>
      <p:ext uri="{BB962C8B-B14F-4D97-AF65-F5344CB8AC3E}">
        <p14:creationId xmlns:p14="http://schemas.microsoft.com/office/powerpoint/2010/main" val="381444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Write </a:t>
            </a:r>
            <a:r>
              <a:rPr lang="en-US" dirty="0" err="1" smtClean="0"/>
              <a:t>Inc</a:t>
            </a:r>
            <a:r>
              <a:rPr lang="en-US" dirty="0" smtClean="0"/>
              <a:t> - Phonics</a:t>
            </a:r>
            <a:endParaRPr lang="en-GB" dirty="0"/>
          </a:p>
        </p:txBody>
      </p:sp>
      <p:pic>
        <p:nvPicPr>
          <p:cNvPr id="5122" name="Picture 2" descr="RWI - Read Write Inc. | - William Reynold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542238"/>
            <a:ext cx="2797629" cy="86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eesons Primary School - How do we teach reading? (Read Write Inc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71700"/>
            <a:ext cx="4623409" cy="36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ad, Write, Inc. at East Dene Primary School At East Dene we want our  children to see reading not only as being taught by the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968826"/>
            <a:ext cx="2638499" cy="384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ad Write Inc Phonics: Oxford Owl eBook Library Subscription  International: Oxford University P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999" y="4057649"/>
            <a:ext cx="2186710" cy="175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Read Write Inc. Phonics | Oxford Owl"/>
          <p:cNvSpPr>
            <a:spLocks noChangeAspect="1" noChangeArrowheads="1"/>
          </p:cNvSpPr>
          <p:nvPr/>
        </p:nvSpPr>
        <p:spPr bwMode="auto">
          <a:xfrm>
            <a:off x="155575" y="-822325"/>
            <a:ext cx="16478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2" name="Picture 12" descr="Read Write Inc. Phonics | Oxford Ow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197" y="1679236"/>
            <a:ext cx="2023034" cy="211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6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Mastering Number</a:t>
            </a:r>
            <a:endParaRPr lang="en-GB" dirty="0"/>
          </a:p>
        </p:txBody>
      </p:sp>
      <p:pic>
        <p:nvPicPr>
          <p:cNvPr id="8196" name="Picture 4" descr="NCETM update - ME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5" b="23822"/>
          <a:stretch/>
        </p:blipFill>
        <p:spPr bwMode="auto">
          <a:xfrm>
            <a:off x="7562850" y="857250"/>
            <a:ext cx="38290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arent Workshop 20.09.22 Mastering Num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014194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SHOWCASE Reception_Mastering_Number_at_Home.ppt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201" y="2014194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They can see it straight away': the impact of Mastering Number | NCET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7" y="4251798"/>
            <a:ext cx="3489325" cy="19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Numberblocks - Stress Free Math for Ki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289" y="3604869"/>
            <a:ext cx="3937611" cy="221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1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Morning Drop Off</a:t>
            </a: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348104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 smtClean="0"/>
              <a:t>Afternoon Collection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8650" y="4604994"/>
            <a:ext cx="10629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Classroom Door:</a:t>
            </a:r>
          </a:p>
          <a:p>
            <a:endParaRPr lang="en-US" sz="2000" b="1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Pupils will not be allowed to leave the classroom until their name has been called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Please ensure your child is with you on the playground whilst waiting for siblings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81050" y="1842669"/>
            <a:ext cx="10629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Classroom: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Classroom is open, parents can come inside, help your child to put their belongings away and choose an activity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Welcome to stay until 8:50am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Can drop at the gate if you prefer</a:t>
            </a:r>
          </a:p>
        </p:txBody>
      </p:sp>
    </p:spTree>
    <p:extLst>
      <p:ext uri="{BB962C8B-B14F-4D97-AF65-F5344CB8AC3E}">
        <p14:creationId xmlns:p14="http://schemas.microsoft.com/office/powerpoint/2010/main" val="270811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Transition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81050" y="1773404"/>
            <a:ext cx="10629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Week 1: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8:30 gates open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8:50 parents to leave class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9:00 – 12:00 Pupils in Class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12:00 Home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050" y="3340535"/>
            <a:ext cx="10629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Week 2: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8:30 gates open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8:50 parents to leave class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9:00 – 13:00 Pupils in Class and Lunch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13:10 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050" y="4971751"/>
            <a:ext cx="1062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Week 3: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Full time (8:50am – 3:20pm)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Gates open 8:30am. Parents to leave classroom by 8:50am</a:t>
            </a:r>
          </a:p>
        </p:txBody>
      </p:sp>
    </p:spTree>
    <p:extLst>
      <p:ext uri="{BB962C8B-B14F-4D97-AF65-F5344CB8AC3E}">
        <p14:creationId xmlns:p14="http://schemas.microsoft.com/office/powerpoint/2010/main" val="946629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9150" y="699744"/>
            <a:ext cx="10058400" cy="1371600"/>
          </a:xfrm>
        </p:spPr>
        <p:txBody>
          <a:bodyPr/>
          <a:lstStyle/>
          <a:p>
            <a:r>
              <a:rPr lang="en-US" dirty="0" smtClean="0"/>
              <a:t>Any Questions? </a:t>
            </a:r>
            <a:endParaRPr lang="en-GB" dirty="0"/>
          </a:p>
        </p:txBody>
      </p:sp>
      <p:pic>
        <p:nvPicPr>
          <p:cNvPr id="12298" name="Picture 10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t="6923" r="2892" b="21649"/>
          <a:stretch/>
        </p:blipFill>
        <p:spPr bwMode="auto">
          <a:xfrm>
            <a:off x="819150" y="2969248"/>
            <a:ext cx="5219700" cy="314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358" y="699744"/>
            <a:ext cx="3719841" cy="520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3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Curriculum</a:t>
            </a:r>
            <a:endParaRPr lang="en-GB" dirty="0"/>
          </a:p>
        </p:txBody>
      </p:sp>
      <p:pic>
        <p:nvPicPr>
          <p:cNvPr id="1030" name="Picture 6" descr="FREE! - Revised Early Years Foundation Stage Statutory Framewo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" t="4148" r="2333" b="3780"/>
          <a:stretch/>
        </p:blipFill>
        <p:spPr bwMode="auto">
          <a:xfrm>
            <a:off x="2334638" y="2178996"/>
            <a:ext cx="754866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988062" cy="967740"/>
          </a:xfrm>
        </p:spPr>
        <p:txBody>
          <a:bodyPr>
            <a:normAutofit/>
          </a:bodyPr>
          <a:lstStyle/>
          <a:p>
            <a:r>
              <a:rPr lang="en-US" dirty="0" smtClean="0"/>
              <a:t>7 Areas of Learning</a:t>
            </a:r>
            <a:endParaRPr lang="en-GB" dirty="0"/>
          </a:p>
        </p:txBody>
      </p:sp>
      <p:pic>
        <p:nvPicPr>
          <p:cNvPr id="3" name="Picture 2" descr="EYFS | St Matthew's Prim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035" y="1402242"/>
            <a:ext cx="4125540" cy="412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2894" y="3630676"/>
            <a:ext cx="54474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Specific Areas: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Literacy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Mathematics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Understanding the World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Expressive Arts and Design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74967" y="1883923"/>
            <a:ext cx="54474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Prime Areas: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Communication and Language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Personal, Social, Emotional Development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Physical Development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4946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Characteristics of Effective Learning</a:t>
            </a:r>
            <a:endParaRPr lang="en-GB" dirty="0"/>
          </a:p>
        </p:txBody>
      </p:sp>
      <p:pic>
        <p:nvPicPr>
          <p:cNvPr id="2052" name="Picture 4" descr="The EYFS | Little Lancing | Day Nursery &amp; Forest School | childcare for 0-5  year olds | East and West Susse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6" b="13897"/>
          <a:stretch/>
        </p:blipFill>
        <p:spPr bwMode="auto">
          <a:xfrm>
            <a:off x="1333500" y="2198451"/>
            <a:ext cx="9525000" cy="37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56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Through Play</a:t>
            </a:r>
            <a:endParaRPr lang="en-GB" dirty="0"/>
          </a:p>
        </p:txBody>
      </p:sp>
      <p:pic>
        <p:nvPicPr>
          <p:cNvPr id="4098" name="Picture 2" descr="Pin on 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12448"/>
            <a:ext cx="2582633" cy="25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t's About The Journey - Word Porn Quotes, Love Quotes, Life Quotes, Inspirational  Quo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515" y="2407822"/>
            <a:ext cx="2110028" cy="299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886" y="2229903"/>
            <a:ext cx="3827490" cy="3485458"/>
          </a:xfrm>
          <a:prstGeom prst="rect">
            <a:avLst/>
          </a:prstGeom>
        </p:spPr>
      </p:pic>
      <p:pic>
        <p:nvPicPr>
          <p:cNvPr id="4108" name="Picture 12" descr="Education Endowment Foundation | EE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940" y="2229903"/>
            <a:ext cx="1053436" cy="55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9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Adults in School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1634" y="2014194"/>
            <a:ext cx="107607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Headteacher</a:t>
            </a:r>
            <a:r>
              <a:rPr lang="en-US" sz="2800" b="1" dirty="0" smtClean="0"/>
              <a:t> – </a:t>
            </a:r>
            <a:r>
              <a:rPr lang="en-US" sz="2800" dirty="0" err="1" smtClean="0"/>
              <a:t>Mr</a:t>
            </a:r>
            <a:r>
              <a:rPr lang="en-US" sz="2800" dirty="0" smtClean="0"/>
              <a:t> Hardwick</a:t>
            </a:r>
          </a:p>
          <a:p>
            <a:r>
              <a:rPr lang="en-US" sz="2800" b="1" dirty="0" smtClean="0"/>
              <a:t>Head of School – </a:t>
            </a:r>
            <a:r>
              <a:rPr lang="en-US" sz="2800" dirty="0" err="1" smtClean="0"/>
              <a:t>Mrs</a:t>
            </a:r>
            <a:r>
              <a:rPr lang="en-US" sz="2800" dirty="0" smtClean="0"/>
              <a:t> Taylor-Hicks</a:t>
            </a:r>
          </a:p>
          <a:p>
            <a:r>
              <a:rPr lang="en-US" sz="2800" b="1" dirty="0" smtClean="0"/>
              <a:t>Office – </a:t>
            </a:r>
            <a:r>
              <a:rPr lang="en-US" sz="2800" dirty="0" err="1" smtClean="0"/>
              <a:t>Mrs</a:t>
            </a:r>
            <a:r>
              <a:rPr lang="en-US" sz="2800" dirty="0" smtClean="0"/>
              <a:t> P</a:t>
            </a:r>
          </a:p>
          <a:p>
            <a:r>
              <a:rPr lang="en-US" sz="2800" b="1" dirty="0" smtClean="0"/>
              <a:t>SENCO – </a:t>
            </a:r>
            <a:r>
              <a:rPr lang="en-US" sz="2800" dirty="0" err="1" smtClean="0"/>
              <a:t>Mrs</a:t>
            </a:r>
            <a:r>
              <a:rPr lang="en-US" sz="2800" dirty="0" smtClean="0"/>
              <a:t> Wilson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Class Teacher – </a:t>
            </a:r>
            <a:r>
              <a:rPr lang="en-US" sz="2800" dirty="0" smtClean="0"/>
              <a:t>Miss Gallagher (Miss G)</a:t>
            </a:r>
          </a:p>
          <a:p>
            <a:r>
              <a:rPr lang="en-US" sz="2800" i="1" dirty="0" smtClean="0"/>
              <a:t>We are appointing new adults to support in class. </a:t>
            </a:r>
          </a:p>
        </p:txBody>
      </p:sp>
    </p:spTree>
    <p:extLst>
      <p:ext uri="{BB962C8B-B14F-4D97-AF65-F5344CB8AC3E}">
        <p14:creationId xmlns:p14="http://schemas.microsoft.com/office/powerpoint/2010/main" val="20134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Timetable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82441"/>
              </p:ext>
            </p:extLst>
          </p:nvPr>
        </p:nvGraphicFramePr>
        <p:xfrm>
          <a:off x="755374" y="2349685"/>
          <a:ext cx="10681252" cy="1533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175">
                  <a:extLst>
                    <a:ext uri="{9D8B030D-6E8A-4147-A177-3AD203B41FA5}">
                      <a16:colId xmlns:a16="http://schemas.microsoft.com/office/drawing/2014/main" val="831045293"/>
                    </a:ext>
                  </a:extLst>
                </a:gridCol>
                <a:gridCol w="781174">
                  <a:extLst>
                    <a:ext uri="{9D8B030D-6E8A-4147-A177-3AD203B41FA5}">
                      <a16:colId xmlns:a16="http://schemas.microsoft.com/office/drawing/2014/main" val="1041246598"/>
                    </a:ext>
                  </a:extLst>
                </a:gridCol>
                <a:gridCol w="1313373">
                  <a:extLst>
                    <a:ext uri="{9D8B030D-6E8A-4147-A177-3AD203B41FA5}">
                      <a16:colId xmlns:a16="http://schemas.microsoft.com/office/drawing/2014/main" val="593956732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val="2667694381"/>
                    </a:ext>
                  </a:extLst>
                </a:gridCol>
                <a:gridCol w="1457739">
                  <a:extLst>
                    <a:ext uri="{9D8B030D-6E8A-4147-A177-3AD203B41FA5}">
                      <a16:colId xmlns:a16="http://schemas.microsoft.com/office/drawing/2014/main" val="2261528904"/>
                    </a:ext>
                  </a:extLst>
                </a:gridCol>
                <a:gridCol w="967408">
                  <a:extLst>
                    <a:ext uri="{9D8B030D-6E8A-4147-A177-3AD203B41FA5}">
                      <a16:colId xmlns:a16="http://schemas.microsoft.com/office/drawing/2014/main" val="1189558691"/>
                    </a:ext>
                  </a:extLst>
                </a:gridCol>
                <a:gridCol w="1391479">
                  <a:extLst>
                    <a:ext uri="{9D8B030D-6E8A-4147-A177-3AD203B41FA5}">
                      <a16:colId xmlns:a16="http://schemas.microsoft.com/office/drawing/2014/main" val="4226501252"/>
                    </a:ext>
                  </a:extLst>
                </a:gridCol>
                <a:gridCol w="887895">
                  <a:extLst>
                    <a:ext uri="{9D8B030D-6E8A-4147-A177-3AD203B41FA5}">
                      <a16:colId xmlns:a16="http://schemas.microsoft.com/office/drawing/2014/main" val="2997665652"/>
                    </a:ext>
                  </a:extLst>
                </a:gridCol>
                <a:gridCol w="1225462">
                  <a:extLst>
                    <a:ext uri="{9D8B030D-6E8A-4147-A177-3AD203B41FA5}">
                      <a16:colId xmlns:a16="http://schemas.microsoft.com/office/drawing/2014/main" val="2285301193"/>
                    </a:ext>
                  </a:extLst>
                </a:gridCol>
                <a:gridCol w="1014155">
                  <a:extLst>
                    <a:ext uri="{9D8B030D-6E8A-4147-A177-3AD203B41FA5}">
                      <a16:colId xmlns:a16="http://schemas.microsoft.com/office/drawing/2014/main" val="606652334"/>
                    </a:ext>
                  </a:extLst>
                </a:gridCol>
              </a:tblGrid>
              <a:tr h="7778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8:30 – 9:00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9:00 – 9:30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9:30 – 11:45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11:45 – 12:00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12:00 – 1:15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1:15 – 1:35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1:35 – 2:45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2:45 – 3:00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3:00 – 3:20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58451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Soft Start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RWI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CP</a:t>
                      </a:r>
                      <a:r>
                        <a:rPr lang="en-US" sz="1600" baseline="0" dirty="0" smtClean="0"/>
                        <a:t> + Snack</a:t>
                      </a:r>
                      <a:endParaRPr lang="en-GB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Write Dance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Lunch</a:t>
                      </a:r>
                      <a:r>
                        <a:rPr lang="en-US" sz="1600" baseline="0" dirty="0" smtClean="0"/>
                        <a:t> and Playtime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Maths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CP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Story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Worship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Home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77021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75908" y="998531"/>
            <a:ext cx="6792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Continuous Provision (CP):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Child Initiated Learning with adult enhancements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Pupils will know it as Discovery Challenge Time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374" y="1921430"/>
            <a:ext cx="679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Monday - Thursday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374" y="3949152"/>
            <a:ext cx="679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Friday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338360"/>
              </p:ext>
            </p:extLst>
          </p:nvPr>
        </p:nvGraphicFramePr>
        <p:xfrm>
          <a:off x="755374" y="4443664"/>
          <a:ext cx="10681252" cy="184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175">
                  <a:extLst>
                    <a:ext uri="{9D8B030D-6E8A-4147-A177-3AD203B41FA5}">
                      <a16:colId xmlns:a16="http://schemas.microsoft.com/office/drawing/2014/main" val="831045293"/>
                    </a:ext>
                  </a:extLst>
                </a:gridCol>
                <a:gridCol w="781174">
                  <a:extLst>
                    <a:ext uri="{9D8B030D-6E8A-4147-A177-3AD203B41FA5}">
                      <a16:colId xmlns:a16="http://schemas.microsoft.com/office/drawing/2014/main" val="1041246598"/>
                    </a:ext>
                  </a:extLst>
                </a:gridCol>
                <a:gridCol w="1313373">
                  <a:extLst>
                    <a:ext uri="{9D8B030D-6E8A-4147-A177-3AD203B41FA5}">
                      <a16:colId xmlns:a16="http://schemas.microsoft.com/office/drawing/2014/main" val="593956732"/>
                    </a:ext>
                  </a:extLst>
                </a:gridCol>
                <a:gridCol w="1550504">
                  <a:extLst>
                    <a:ext uri="{9D8B030D-6E8A-4147-A177-3AD203B41FA5}">
                      <a16:colId xmlns:a16="http://schemas.microsoft.com/office/drawing/2014/main" val="2667694381"/>
                    </a:ext>
                  </a:extLst>
                </a:gridCol>
                <a:gridCol w="1298713">
                  <a:extLst>
                    <a:ext uri="{9D8B030D-6E8A-4147-A177-3AD203B41FA5}">
                      <a16:colId xmlns:a16="http://schemas.microsoft.com/office/drawing/2014/main" val="2261528904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1189558691"/>
                    </a:ext>
                  </a:extLst>
                </a:gridCol>
                <a:gridCol w="1046923">
                  <a:extLst>
                    <a:ext uri="{9D8B030D-6E8A-4147-A177-3AD203B41FA5}">
                      <a16:colId xmlns:a16="http://schemas.microsoft.com/office/drawing/2014/main" val="4226501252"/>
                    </a:ext>
                  </a:extLst>
                </a:gridCol>
                <a:gridCol w="887895">
                  <a:extLst>
                    <a:ext uri="{9D8B030D-6E8A-4147-A177-3AD203B41FA5}">
                      <a16:colId xmlns:a16="http://schemas.microsoft.com/office/drawing/2014/main" val="2997665652"/>
                    </a:ext>
                  </a:extLst>
                </a:gridCol>
                <a:gridCol w="1225462">
                  <a:extLst>
                    <a:ext uri="{9D8B030D-6E8A-4147-A177-3AD203B41FA5}">
                      <a16:colId xmlns:a16="http://schemas.microsoft.com/office/drawing/2014/main" val="2285301193"/>
                    </a:ext>
                  </a:extLst>
                </a:gridCol>
                <a:gridCol w="1014155">
                  <a:extLst>
                    <a:ext uri="{9D8B030D-6E8A-4147-A177-3AD203B41FA5}">
                      <a16:colId xmlns:a16="http://schemas.microsoft.com/office/drawing/2014/main" val="606652334"/>
                    </a:ext>
                  </a:extLst>
                </a:gridCol>
              </a:tblGrid>
              <a:tr h="77783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8:30 – 9:00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9:00 – 9:30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9:30 – 11:00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11:00 – 12:00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12:00 – 1:15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1:15 – 1:35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1:35 – 2:45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2:45 – 3:00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3:00 – 3:20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3:20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58451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Soft Start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RWI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CP</a:t>
                      </a:r>
                      <a:r>
                        <a:rPr lang="en-US" sz="1600" baseline="0" dirty="0" smtClean="0"/>
                        <a:t> + Snack</a:t>
                      </a:r>
                      <a:endParaRPr lang="en-GB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 </a:t>
                      </a:r>
                    </a:p>
                    <a:p>
                      <a:pPr algn="ctr"/>
                      <a:r>
                        <a:rPr lang="en-US" sz="1600" dirty="0" smtClean="0"/>
                        <a:t>(including getting</a:t>
                      </a:r>
                      <a:r>
                        <a:rPr lang="en-US" sz="1600" baseline="0" dirty="0" smtClean="0"/>
                        <a:t> changed)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Lunch</a:t>
                      </a:r>
                      <a:r>
                        <a:rPr lang="en-US" sz="1600" baseline="0" dirty="0" smtClean="0"/>
                        <a:t> and Playtime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CP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Story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Worship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Home</a:t>
                      </a:r>
                      <a:endParaRPr lang="en-GB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770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0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84" y="1874878"/>
            <a:ext cx="6668431" cy="2086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807" y="1874878"/>
            <a:ext cx="1648055" cy="204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6091" y="1837192"/>
            <a:ext cx="1028844" cy="2095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884" y="4274060"/>
            <a:ext cx="4229690" cy="2048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707" y="4369323"/>
            <a:ext cx="1533739" cy="18576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5579" y="4216902"/>
            <a:ext cx="924054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 rot="326613">
            <a:off x="5766251" y="949151"/>
            <a:ext cx="512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Friday Morning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1050" y="1842668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Wear PE kit in the Morning</a:t>
            </a:r>
          </a:p>
          <a:p>
            <a:endParaRPr lang="en-US" sz="2400" dirty="0"/>
          </a:p>
          <a:p>
            <a:r>
              <a:rPr lang="en-US" sz="2400" dirty="0" smtClean="0"/>
              <a:t>Bring School Uniform</a:t>
            </a:r>
          </a:p>
          <a:p>
            <a:endParaRPr lang="en-US" sz="2400" dirty="0"/>
          </a:p>
          <a:p>
            <a:r>
              <a:rPr lang="en-US" sz="2400" dirty="0" smtClean="0"/>
              <a:t>Get changed after PE</a:t>
            </a:r>
            <a:r>
              <a:rPr lang="en-US" sz="2400" dirty="0"/>
              <a:t> </a:t>
            </a:r>
            <a:r>
              <a:rPr lang="en-US" sz="2400" dirty="0" smtClean="0"/>
              <a:t>for the rest of the day</a:t>
            </a:r>
          </a:p>
          <a:p>
            <a:endParaRPr lang="en-US" sz="2400" dirty="0"/>
          </a:p>
          <a:p>
            <a:r>
              <a:rPr lang="en-US" sz="2400" dirty="0" smtClean="0"/>
              <a:t>Starting Week 3 (full week of school)</a:t>
            </a:r>
          </a:p>
        </p:txBody>
      </p:sp>
      <p:pic>
        <p:nvPicPr>
          <p:cNvPr id="1331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44" b="98066" l="3864" r="96250">
                        <a14:foregroundMark x1="18523" y1="77563" x2="18068" y2="874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1" y="3358085"/>
            <a:ext cx="4809738" cy="282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93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1027</TotalTime>
  <Words>390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Courier New</vt:lpstr>
      <vt:lpstr>Savon</vt:lpstr>
      <vt:lpstr>Welcome to Reception</vt:lpstr>
      <vt:lpstr>Our Curriculum</vt:lpstr>
      <vt:lpstr>7 Areas of Learning</vt:lpstr>
      <vt:lpstr>Characteristics of Effective Learning</vt:lpstr>
      <vt:lpstr>Learning Through Play</vt:lpstr>
      <vt:lpstr>Adults in School</vt:lpstr>
      <vt:lpstr>Timetable</vt:lpstr>
      <vt:lpstr>Uniform</vt:lpstr>
      <vt:lpstr>PE</vt:lpstr>
      <vt:lpstr>Forest School</vt:lpstr>
      <vt:lpstr>Read Write Inc - Phonics</vt:lpstr>
      <vt:lpstr>Mastering Number</vt:lpstr>
      <vt:lpstr>Morning Drop Off</vt:lpstr>
      <vt:lpstr>September Transition</vt:lpstr>
      <vt:lpstr>Any 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Reception</dc:title>
  <dc:creator>Kayleigh Gallagher</dc:creator>
  <cp:lastModifiedBy>Kayleigh Gallagher</cp:lastModifiedBy>
  <cp:revision>16</cp:revision>
  <dcterms:created xsi:type="dcterms:W3CDTF">2023-07-03T13:24:10Z</dcterms:created>
  <dcterms:modified xsi:type="dcterms:W3CDTF">2024-07-04T07:27:29Z</dcterms:modified>
</cp:coreProperties>
</file>