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nda Tawa Cute" panose="020B0604020202020204" charset="-128"/>
      <p:regular r:id="rId12"/>
    </p:embeddedFont>
    <p:embeddedFont>
      <p:font typeface="Apricots" panose="020B0604020202020204" charset="0"/>
      <p:regular r:id="rId13"/>
    </p:embeddedFont>
    <p:embeddedFont>
      <p:font typeface="Canva Sans" panose="020B0604020202020204" charset="0"/>
      <p:regular r:id="rId14"/>
    </p:embeddedFont>
    <p:embeddedFont>
      <p:font typeface="Glacial Indifference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DC7D13-3C69-30E2-E1FB-28F1CBE2359E}" v="228" dt="2024-09-11T06:21:42.2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svg"/><Relationship Id="rId7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svg"/><Relationship Id="rId7" Type="http://schemas.openxmlformats.org/officeDocument/2006/relationships/image" Target="../media/image2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svg"/><Relationship Id="rId7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svg"/><Relationship Id="rId7" Type="http://schemas.openxmlformats.org/officeDocument/2006/relationships/image" Target="../media/image3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36.svg"/><Relationship Id="rId12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openxmlformats.org/officeDocument/2006/relationships/image" Target="../media/image12.svg"/><Relationship Id="rId10" Type="http://schemas.openxmlformats.org/officeDocument/2006/relationships/image" Target="../media/image3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svg"/><Relationship Id="rId7" Type="http://schemas.openxmlformats.org/officeDocument/2006/relationships/image" Target="../media/image4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4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5383" y="220738"/>
            <a:ext cx="17905954" cy="9834912"/>
          </a:xfrm>
          <a:custGeom>
            <a:avLst/>
            <a:gdLst/>
            <a:ahLst/>
            <a:cxnLst/>
            <a:rect l="l" t="t" r="r" b="b"/>
            <a:pathLst>
              <a:path w="17905954" h="9834912">
                <a:moveTo>
                  <a:pt x="0" y="0"/>
                </a:moveTo>
                <a:lnTo>
                  <a:pt x="17905953" y="0"/>
                </a:lnTo>
                <a:lnTo>
                  <a:pt x="17905953" y="9834911"/>
                </a:lnTo>
                <a:lnTo>
                  <a:pt x="0" y="9834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81830" y="474004"/>
            <a:ext cx="17305627" cy="9270578"/>
            <a:chOff x="0" y="0"/>
            <a:chExt cx="4557861" cy="24416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7861" cy="2441634"/>
            </a:xfrm>
            <a:custGeom>
              <a:avLst/>
              <a:gdLst/>
              <a:ahLst/>
              <a:cxnLst/>
              <a:rect l="l" t="t" r="r" b="b"/>
              <a:pathLst>
                <a:path w="4557861" h="2441634">
                  <a:moveTo>
                    <a:pt x="0" y="0"/>
                  </a:moveTo>
                  <a:lnTo>
                    <a:pt x="4557861" y="0"/>
                  </a:lnTo>
                  <a:lnTo>
                    <a:pt x="4557861" y="2441634"/>
                  </a:lnTo>
                  <a:lnTo>
                    <a:pt x="0" y="2441634"/>
                  </a:lnTo>
                  <a:close/>
                </a:path>
              </a:pathLst>
            </a:custGeom>
            <a:solidFill>
              <a:srgbClr val="FEACA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57861" cy="24797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1878404" y="2365827"/>
            <a:ext cx="5577132" cy="5555347"/>
            <a:chOff x="0" y="0"/>
            <a:chExt cx="6502400" cy="6477000"/>
          </a:xfrm>
        </p:grpSpPr>
        <p:sp>
          <p:nvSpPr>
            <p:cNvPr id="7" name="Freeform 7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id="8" name="Freeform 8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916958" y="6989880"/>
            <a:ext cx="7315200" cy="1097280"/>
          </a:xfrm>
          <a:custGeom>
            <a:avLst/>
            <a:gdLst/>
            <a:ahLst/>
            <a:cxnLst/>
            <a:rect l="l" t="t" r="r" b="b"/>
            <a:pathLst>
              <a:path w="7315200" h="1097280">
                <a:moveTo>
                  <a:pt x="0" y="0"/>
                </a:moveTo>
                <a:lnTo>
                  <a:pt x="7315200" y="0"/>
                </a:lnTo>
                <a:lnTo>
                  <a:pt x="7315200" y="1097280"/>
                </a:lnTo>
                <a:lnTo>
                  <a:pt x="0" y="10972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81830" y="3671018"/>
            <a:ext cx="11396575" cy="2581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0"/>
              </a:lnSpc>
            </a:pPr>
            <a:r>
              <a:rPr lang="en-US" sz="15000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Owl Parents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168192" y="1659866"/>
            <a:ext cx="4490979" cy="1708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999"/>
              </a:lnSpc>
              <a:spcBef>
                <a:spcPct val="0"/>
              </a:spcBef>
            </a:pPr>
            <a:r>
              <a:rPr lang="en-US" sz="9999">
                <a:solidFill>
                  <a:srgbClr val="000000"/>
                </a:solidFill>
                <a:latin typeface="Canda Tawa Cute"/>
                <a:ea typeface="Canda Tawa Cute"/>
                <a:cs typeface="Canda Tawa Cute"/>
                <a:sym typeface="Canda Tawa Cute"/>
              </a:rPr>
              <a:t>WELCOME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5383" y="220738"/>
            <a:ext cx="17905954" cy="9834912"/>
          </a:xfrm>
          <a:custGeom>
            <a:avLst/>
            <a:gdLst/>
            <a:ahLst/>
            <a:cxnLst/>
            <a:rect l="l" t="t" r="r" b="b"/>
            <a:pathLst>
              <a:path w="17905954" h="9834912">
                <a:moveTo>
                  <a:pt x="0" y="0"/>
                </a:moveTo>
                <a:lnTo>
                  <a:pt x="17905953" y="0"/>
                </a:lnTo>
                <a:lnTo>
                  <a:pt x="17905953" y="9834911"/>
                </a:lnTo>
                <a:lnTo>
                  <a:pt x="0" y="9834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81830" y="474004"/>
            <a:ext cx="17305627" cy="9270578"/>
            <a:chOff x="0" y="0"/>
            <a:chExt cx="4557861" cy="24416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7861" cy="2441634"/>
            </a:xfrm>
            <a:custGeom>
              <a:avLst/>
              <a:gdLst/>
              <a:ahLst/>
              <a:cxnLst/>
              <a:rect l="l" t="t" r="r" b="b"/>
              <a:pathLst>
                <a:path w="4557861" h="2441634">
                  <a:moveTo>
                    <a:pt x="0" y="0"/>
                  </a:moveTo>
                  <a:lnTo>
                    <a:pt x="4557861" y="0"/>
                  </a:lnTo>
                  <a:lnTo>
                    <a:pt x="4557861" y="2441634"/>
                  </a:lnTo>
                  <a:lnTo>
                    <a:pt x="0" y="2441634"/>
                  </a:lnTo>
                  <a:close/>
                </a:path>
              </a:pathLst>
            </a:custGeom>
            <a:solidFill>
              <a:srgbClr val="FEACAD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57861" cy="24797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417263" y="1658545"/>
            <a:ext cx="15422193" cy="421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2000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It's going to be an amazing year!</a:t>
            </a:r>
          </a:p>
        </p:txBody>
      </p:sp>
      <p:sp>
        <p:nvSpPr>
          <p:cNvPr id="7" name="Freeform 7"/>
          <p:cNvSpPr/>
          <p:nvPr/>
        </p:nvSpPr>
        <p:spPr>
          <a:xfrm>
            <a:off x="7807027" y="8229769"/>
            <a:ext cx="2673946" cy="1028531"/>
          </a:xfrm>
          <a:custGeom>
            <a:avLst/>
            <a:gdLst/>
            <a:ahLst/>
            <a:cxnLst/>
            <a:rect l="l" t="t" r="r" b="b"/>
            <a:pathLst>
              <a:path w="2673946" h="1028531">
                <a:moveTo>
                  <a:pt x="0" y="0"/>
                </a:moveTo>
                <a:lnTo>
                  <a:pt x="2673946" y="0"/>
                </a:lnTo>
                <a:lnTo>
                  <a:pt x="2673946" y="1028531"/>
                </a:lnTo>
                <a:lnTo>
                  <a:pt x="0" y="10285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56432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95461" y="8229769"/>
            <a:ext cx="6856874" cy="1028531"/>
          </a:xfrm>
          <a:custGeom>
            <a:avLst/>
            <a:gdLst/>
            <a:ahLst/>
            <a:cxnLst/>
            <a:rect l="l" t="t" r="r" b="b"/>
            <a:pathLst>
              <a:path w="6856874" h="1028531">
                <a:moveTo>
                  <a:pt x="0" y="0"/>
                </a:moveTo>
                <a:lnTo>
                  <a:pt x="6856874" y="0"/>
                </a:lnTo>
                <a:lnTo>
                  <a:pt x="6856874" y="1028531"/>
                </a:lnTo>
                <a:lnTo>
                  <a:pt x="0" y="10285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723198" y="8229769"/>
            <a:ext cx="6856874" cy="1028531"/>
          </a:xfrm>
          <a:custGeom>
            <a:avLst/>
            <a:gdLst/>
            <a:ahLst/>
            <a:cxnLst/>
            <a:rect l="l" t="t" r="r" b="b"/>
            <a:pathLst>
              <a:path w="6856874" h="1028531">
                <a:moveTo>
                  <a:pt x="0" y="0"/>
                </a:moveTo>
                <a:lnTo>
                  <a:pt x="6856873" y="0"/>
                </a:lnTo>
                <a:lnTo>
                  <a:pt x="6856873" y="1028531"/>
                </a:lnTo>
                <a:lnTo>
                  <a:pt x="0" y="10285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CD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5383" y="220738"/>
            <a:ext cx="17905954" cy="9834912"/>
          </a:xfrm>
          <a:custGeom>
            <a:avLst/>
            <a:gdLst/>
            <a:ahLst/>
            <a:cxnLst/>
            <a:rect l="l" t="t" r="r" b="b"/>
            <a:pathLst>
              <a:path w="17905954" h="9834912">
                <a:moveTo>
                  <a:pt x="0" y="0"/>
                </a:moveTo>
                <a:lnTo>
                  <a:pt x="17905953" y="0"/>
                </a:lnTo>
                <a:lnTo>
                  <a:pt x="17905953" y="9834911"/>
                </a:lnTo>
                <a:lnTo>
                  <a:pt x="0" y="9834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81830" y="603303"/>
            <a:ext cx="17305627" cy="9141278"/>
            <a:chOff x="0" y="0"/>
            <a:chExt cx="4557861" cy="24075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7861" cy="2407580"/>
            </a:xfrm>
            <a:custGeom>
              <a:avLst/>
              <a:gdLst/>
              <a:ahLst/>
              <a:cxnLst/>
              <a:rect l="l" t="t" r="r" b="b"/>
              <a:pathLst>
                <a:path w="4557861" h="2407580">
                  <a:moveTo>
                    <a:pt x="0" y="0"/>
                  </a:moveTo>
                  <a:lnTo>
                    <a:pt x="4557861" y="0"/>
                  </a:lnTo>
                  <a:lnTo>
                    <a:pt x="4557861" y="2407580"/>
                  </a:lnTo>
                  <a:lnTo>
                    <a:pt x="0" y="240758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57861" cy="24456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879543" y="842924"/>
            <a:ext cx="8510200" cy="1904157"/>
          </a:xfrm>
          <a:custGeom>
            <a:avLst/>
            <a:gdLst/>
            <a:ahLst/>
            <a:cxnLst/>
            <a:rect l="l" t="t" r="r" b="b"/>
            <a:pathLst>
              <a:path w="8510200" h="1904157">
                <a:moveTo>
                  <a:pt x="0" y="0"/>
                </a:moveTo>
                <a:lnTo>
                  <a:pt x="8510201" y="0"/>
                </a:lnTo>
                <a:lnTo>
                  <a:pt x="8510201" y="1904157"/>
                </a:lnTo>
                <a:lnTo>
                  <a:pt x="0" y="19041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485586" y="6286500"/>
            <a:ext cx="3773714" cy="2971800"/>
          </a:xfrm>
          <a:custGeom>
            <a:avLst/>
            <a:gdLst/>
            <a:ahLst/>
            <a:cxnLst/>
            <a:rect l="l" t="t" r="r" b="b"/>
            <a:pathLst>
              <a:path w="3773714" h="2971800">
                <a:moveTo>
                  <a:pt x="0" y="0"/>
                </a:moveTo>
                <a:lnTo>
                  <a:pt x="3773714" y="0"/>
                </a:lnTo>
                <a:lnTo>
                  <a:pt x="3773714" y="2971800"/>
                </a:lnTo>
                <a:lnTo>
                  <a:pt x="0" y="2971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502384" y="1023393"/>
            <a:ext cx="2756916" cy="4114800"/>
          </a:xfrm>
          <a:custGeom>
            <a:avLst/>
            <a:gdLst/>
            <a:ahLst/>
            <a:cxnLst/>
            <a:rect l="l" t="t" r="r" b="b"/>
            <a:pathLst>
              <a:path w="2756916" h="4114800">
                <a:moveTo>
                  <a:pt x="0" y="0"/>
                </a:moveTo>
                <a:lnTo>
                  <a:pt x="2756916" y="0"/>
                </a:lnTo>
                <a:lnTo>
                  <a:pt x="27569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363619" y="3077296"/>
            <a:ext cx="12014629" cy="5927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7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  <a:p>
            <a:pPr algn="l">
              <a:lnSpc>
                <a:spcPts val="8400"/>
              </a:lnSpc>
            </a:pPr>
            <a:r>
              <a:rPr lang="en-US" sz="6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Miss </a:t>
            </a:r>
            <a:r>
              <a:rPr lang="en-US" sz="600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Godbeer</a:t>
            </a:r>
            <a:r>
              <a:rPr lang="en-US" sz="6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- Teacher </a:t>
            </a:r>
            <a:endParaRPr lang="en-US" sz="60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  <a:p>
            <a:pPr>
              <a:lnSpc>
                <a:spcPts val="8400"/>
              </a:lnSpc>
            </a:pPr>
            <a:r>
              <a:rPr lang="en-US" sz="6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Miss Evans- Teaching Assistant </a:t>
            </a:r>
            <a:endParaRPr lang="en-US" sz="60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  <a:p>
            <a:pPr algn="l">
              <a:lnSpc>
                <a:spcPts val="8400"/>
              </a:lnSpc>
            </a:pPr>
            <a:r>
              <a:rPr lang="en-US" sz="6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Sophie/Mat- 1:1support</a:t>
            </a:r>
            <a:endParaRPr lang="en-US" sz="600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  <a:p>
            <a:pPr>
              <a:lnSpc>
                <a:spcPts val="8400"/>
              </a:lnSpc>
            </a:pPr>
            <a:r>
              <a:rPr lang="en-US" sz="600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Miss Lorraine/Miss Rai - 1:1 support</a:t>
            </a:r>
            <a:endParaRPr lang="en-US" dirty="0"/>
          </a:p>
          <a:p>
            <a:pPr algn="l">
              <a:lnSpc>
                <a:spcPts val="5880"/>
              </a:lnSpc>
              <a:spcBef>
                <a:spcPct val="0"/>
              </a:spcBef>
            </a:pPr>
            <a:endParaRPr lang="en-US" sz="600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873259" y="885825"/>
            <a:ext cx="8510200" cy="1292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39"/>
              </a:lnSpc>
              <a:spcBef>
                <a:spcPct val="0"/>
              </a:spcBef>
            </a:pPr>
            <a:r>
              <a:rPr lang="en-US" sz="7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Adults in class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A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5383" y="220738"/>
            <a:ext cx="17905954" cy="9834912"/>
          </a:xfrm>
          <a:custGeom>
            <a:avLst/>
            <a:gdLst/>
            <a:ahLst/>
            <a:cxnLst/>
            <a:rect l="l" t="t" r="r" b="b"/>
            <a:pathLst>
              <a:path w="17905954" h="9834912">
                <a:moveTo>
                  <a:pt x="0" y="0"/>
                </a:moveTo>
                <a:lnTo>
                  <a:pt x="17905953" y="0"/>
                </a:lnTo>
                <a:lnTo>
                  <a:pt x="17905953" y="9834911"/>
                </a:lnTo>
                <a:lnTo>
                  <a:pt x="0" y="9834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81830" y="603303"/>
            <a:ext cx="17305627" cy="9141278"/>
            <a:chOff x="0" y="0"/>
            <a:chExt cx="4557861" cy="24075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7861" cy="2407580"/>
            </a:xfrm>
            <a:custGeom>
              <a:avLst/>
              <a:gdLst/>
              <a:ahLst/>
              <a:cxnLst/>
              <a:rect l="l" t="t" r="r" b="b"/>
              <a:pathLst>
                <a:path w="4557861" h="2407580">
                  <a:moveTo>
                    <a:pt x="0" y="0"/>
                  </a:moveTo>
                  <a:lnTo>
                    <a:pt x="4557861" y="0"/>
                  </a:lnTo>
                  <a:lnTo>
                    <a:pt x="4557861" y="2407580"/>
                  </a:lnTo>
                  <a:lnTo>
                    <a:pt x="0" y="240758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57861" cy="24456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879543" y="842924"/>
            <a:ext cx="8510200" cy="1904157"/>
          </a:xfrm>
          <a:custGeom>
            <a:avLst/>
            <a:gdLst/>
            <a:ahLst/>
            <a:cxnLst/>
            <a:rect l="l" t="t" r="r" b="b"/>
            <a:pathLst>
              <a:path w="8510200" h="1904157">
                <a:moveTo>
                  <a:pt x="0" y="0"/>
                </a:moveTo>
                <a:lnTo>
                  <a:pt x="8510201" y="0"/>
                </a:lnTo>
                <a:lnTo>
                  <a:pt x="8510201" y="1904157"/>
                </a:lnTo>
                <a:lnTo>
                  <a:pt x="0" y="19041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912364" y="6286500"/>
            <a:ext cx="3346936" cy="2971800"/>
          </a:xfrm>
          <a:custGeom>
            <a:avLst/>
            <a:gdLst/>
            <a:ahLst/>
            <a:cxnLst/>
            <a:rect l="l" t="t" r="r" b="b"/>
            <a:pathLst>
              <a:path w="3346936" h="2971800">
                <a:moveTo>
                  <a:pt x="0" y="0"/>
                </a:moveTo>
                <a:lnTo>
                  <a:pt x="3346936" y="0"/>
                </a:lnTo>
                <a:lnTo>
                  <a:pt x="3346936" y="2971800"/>
                </a:lnTo>
                <a:lnTo>
                  <a:pt x="0" y="2971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320944" y="944737"/>
            <a:ext cx="7614831" cy="1519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Daily Schedule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2985543"/>
            <a:ext cx="7286988" cy="5283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08.30- School opens</a:t>
            </a:r>
          </a:p>
          <a:p>
            <a:pPr algn="l">
              <a:lnSpc>
                <a:spcPts val="6999"/>
              </a:lnSpc>
            </a:pPr>
            <a:r>
              <a:rPr lang="en-US" sz="49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09.00- Reading </a:t>
            </a:r>
            <a:endParaRPr lang="en-US" sz="495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  <a:p>
            <a:pPr algn="l">
              <a:lnSpc>
                <a:spcPts val="6999"/>
              </a:lnSpc>
            </a:pPr>
            <a:r>
              <a:rPr lang="en-US" sz="49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10.00- </a:t>
            </a:r>
            <a:r>
              <a:rPr lang="en-US" sz="4950" dirty="0" err="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Maths</a:t>
            </a:r>
            <a:r>
              <a:rPr lang="en-US" sz="49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endParaRPr lang="en-US" sz="495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  <a:p>
            <a:pPr algn="l">
              <a:lnSpc>
                <a:spcPts val="6999"/>
              </a:lnSpc>
            </a:pPr>
            <a:r>
              <a:rPr lang="en-US" sz="49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10.50- Break </a:t>
            </a:r>
            <a:endParaRPr lang="en-US" sz="495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  <a:p>
            <a:pPr algn="l">
              <a:lnSpc>
                <a:spcPts val="6999"/>
              </a:lnSpc>
            </a:pPr>
            <a:r>
              <a:rPr lang="en-US" sz="49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11.10- English </a:t>
            </a:r>
            <a:endParaRPr lang="en-US" sz="495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12.15- Lunch </a:t>
            </a:r>
            <a:endParaRPr lang="en-US" sz="495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4502384" y="1023393"/>
            <a:ext cx="2756916" cy="4114800"/>
          </a:xfrm>
          <a:custGeom>
            <a:avLst/>
            <a:gdLst/>
            <a:ahLst/>
            <a:cxnLst/>
            <a:rect l="l" t="t" r="r" b="b"/>
            <a:pathLst>
              <a:path w="2756916" h="4114800">
                <a:moveTo>
                  <a:pt x="0" y="0"/>
                </a:moveTo>
                <a:lnTo>
                  <a:pt x="2756916" y="0"/>
                </a:lnTo>
                <a:lnTo>
                  <a:pt x="27569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985782" y="2985543"/>
            <a:ext cx="7286988" cy="351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1.15- Times Tables/Reading </a:t>
            </a:r>
          </a:p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1.30- Foundation subjects</a:t>
            </a:r>
          </a:p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3.00- Collective worship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DB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5383" y="220738"/>
            <a:ext cx="17905954" cy="9834912"/>
          </a:xfrm>
          <a:custGeom>
            <a:avLst/>
            <a:gdLst/>
            <a:ahLst/>
            <a:cxnLst/>
            <a:rect l="l" t="t" r="r" b="b"/>
            <a:pathLst>
              <a:path w="17905954" h="9834912">
                <a:moveTo>
                  <a:pt x="0" y="0"/>
                </a:moveTo>
                <a:lnTo>
                  <a:pt x="17905953" y="0"/>
                </a:lnTo>
                <a:lnTo>
                  <a:pt x="17905953" y="9834911"/>
                </a:lnTo>
                <a:lnTo>
                  <a:pt x="0" y="9834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96298" y="892670"/>
            <a:ext cx="17305627" cy="9141278"/>
            <a:chOff x="0" y="0"/>
            <a:chExt cx="4557861" cy="24075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7861" cy="2407580"/>
            </a:xfrm>
            <a:custGeom>
              <a:avLst/>
              <a:gdLst/>
              <a:ahLst/>
              <a:cxnLst/>
              <a:rect l="l" t="t" r="r" b="b"/>
              <a:pathLst>
                <a:path w="4557861" h="2407580">
                  <a:moveTo>
                    <a:pt x="0" y="0"/>
                  </a:moveTo>
                  <a:lnTo>
                    <a:pt x="4557861" y="0"/>
                  </a:lnTo>
                  <a:lnTo>
                    <a:pt x="4557861" y="2407580"/>
                  </a:lnTo>
                  <a:lnTo>
                    <a:pt x="0" y="240758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57861" cy="24456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879543" y="788804"/>
            <a:ext cx="8510200" cy="1904157"/>
          </a:xfrm>
          <a:custGeom>
            <a:avLst/>
            <a:gdLst/>
            <a:ahLst/>
            <a:cxnLst/>
            <a:rect l="l" t="t" r="r" b="b"/>
            <a:pathLst>
              <a:path w="8510200" h="1904157">
                <a:moveTo>
                  <a:pt x="0" y="0"/>
                </a:moveTo>
                <a:lnTo>
                  <a:pt x="8510201" y="0"/>
                </a:lnTo>
                <a:lnTo>
                  <a:pt x="8510201" y="1904157"/>
                </a:lnTo>
                <a:lnTo>
                  <a:pt x="0" y="19041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646169" y="6286500"/>
            <a:ext cx="3613131" cy="2971800"/>
          </a:xfrm>
          <a:custGeom>
            <a:avLst/>
            <a:gdLst/>
            <a:ahLst/>
            <a:cxnLst/>
            <a:rect l="l" t="t" r="r" b="b"/>
            <a:pathLst>
              <a:path w="3613131" h="2971800">
                <a:moveTo>
                  <a:pt x="0" y="0"/>
                </a:moveTo>
                <a:lnTo>
                  <a:pt x="3613131" y="0"/>
                </a:lnTo>
                <a:lnTo>
                  <a:pt x="3613131" y="2971800"/>
                </a:lnTo>
                <a:lnTo>
                  <a:pt x="0" y="2971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76891" y="2952367"/>
            <a:ext cx="10276635" cy="7106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79"/>
              </a:lnSpc>
            </a:pPr>
            <a:r>
              <a:rPr lang="en-US" sz="56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MONDAY- Sports coach </a:t>
            </a:r>
          </a:p>
          <a:p>
            <a:pPr algn="l">
              <a:lnSpc>
                <a:spcPts val="7979"/>
              </a:lnSpc>
            </a:pPr>
            <a:r>
              <a:rPr lang="en-US" sz="56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WEDNESDAY- Rugby coach</a:t>
            </a:r>
            <a:endParaRPr lang="en-US" sz="565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  <a:p>
            <a:pPr algn="l">
              <a:lnSpc>
                <a:spcPts val="7979"/>
              </a:lnSpc>
            </a:pPr>
            <a:endParaRPr lang="en-US" sz="5699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>
              <a:lnSpc>
                <a:spcPts val="7979"/>
              </a:lnSpc>
              <a:spcBef>
                <a:spcPct val="0"/>
              </a:spcBef>
            </a:pPr>
            <a:r>
              <a:rPr lang="en-US" sz="56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 kit- We will be outside so </a:t>
            </a:r>
            <a:r>
              <a:rPr lang="en-US" sz="565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 </a:t>
            </a:r>
            <a:r>
              <a:rPr lang="en-US" sz="56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plain black jumper/school PE sweatshirt/</a:t>
            </a:r>
            <a:r>
              <a:rPr lang="en-US" sz="56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</a:rPr>
              <a:t>school jumper</a:t>
            </a:r>
            <a:r>
              <a:rPr lang="en-US" sz="56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will be needed.  </a:t>
            </a:r>
            <a:endParaRPr lang="en-US" sz="565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774912" y="890617"/>
            <a:ext cx="6719462" cy="1519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PE days </a:t>
            </a:r>
          </a:p>
        </p:txBody>
      </p:sp>
      <p:sp>
        <p:nvSpPr>
          <p:cNvPr id="10" name="Freeform 10"/>
          <p:cNvSpPr/>
          <p:nvPr/>
        </p:nvSpPr>
        <p:spPr>
          <a:xfrm flipH="1">
            <a:off x="839281" y="1411921"/>
            <a:ext cx="2756916" cy="4114800"/>
          </a:xfrm>
          <a:custGeom>
            <a:avLst/>
            <a:gdLst/>
            <a:ahLst/>
            <a:cxnLst/>
            <a:rect l="l" t="t" r="r" b="b"/>
            <a:pathLst>
              <a:path w="2756916" h="4114800">
                <a:moveTo>
                  <a:pt x="2756916" y="0"/>
                </a:moveTo>
                <a:lnTo>
                  <a:pt x="0" y="0"/>
                </a:lnTo>
                <a:lnTo>
                  <a:pt x="0" y="4114800"/>
                </a:lnTo>
                <a:lnTo>
                  <a:pt x="2756916" y="4114800"/>
                </a:lnTo>
                <a:lnTo>
                  <a:pt x="275691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C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5383" y="220738"/>
            <a:ext cx="17905954" cy="9834912"/>
          </a:xfrm>
          <a:custGeom>
            <a:avLst/>
            <a:gdLst/>
            <a:ahLst/>
            <a:cxnLst/>
            <a:rect l="l" t="t" r="r" b="b"/>
            <a:pathLst>
              <a:path w="17905954" h="9834912">
                <a:moveTo>
                  <a:pt x="0" y="0"/>
                </a:moveTo>
                <a:lnTo>
                  <a:pt x="17905953" y="0"/>
                </a:lnTo>
                <a:lnTo>
                  <a:pt x="17905953" y="9834911"/>
                </a:lnTo>
                <a:lnTo>
                  <a:pt x="0" y="9834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81830" y="603303"/>
            <a:ext cx="17305627" cy="9141278"/>
            <a:chOff x="0" y="0"/>
            <a:chExt cx="4557861" cy="24075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7861" cy="2407580"/>
            </a:xfrm>
            <a:custGeom>
              <a:avLst/>
              <a:gdLst/>
              <a:ahLst/>
              <a:cxnLst/>
              <a:rect l="l" t="t" r="r" b="b"/>
              <a:pathLst>
                <a:path w="4557861" h="2407580">
                  <a:moveTo>
                    <a:pt x="0" y="0"/>
                  </a:moveTo>
                  <a:lnTo>
                    <a:pt x="4557861" y="0"/>
                  </a:lnTo>
                  <a:lnTo>
                    <a:pt x="4557861" y="2407580"/>
                  </a:lnTo>
                  <a:lnTo>
                    <a:pt x="0" y="240758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57861" cy="24456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661272" y="733414"/>
            <a:ext cx="7614831" cy="1703818"/>
          </a:xfrm>
          <a:custGeom>
            <a:avLst/>
            <a:gdLst/>
            <a:ahLst/>
            <a:cxnLst/>
            <a:rect l="l" t="t" r="r" b="b"/>
            <a:pathLst>
              <a:path w="7614831" h="1703818">
                <a:moveTo>
                  <a:pt x="0" y="0"/>
                </a:moveTo>
                <a:lnTo>
                  <a:pt x="7614831" y="0"/>
                </a:lnTo>
                <a:lnTo>
                  <a:pt x="7614831" y="1703819"/>
                </a:lnTo>
                <a:lnTo>
                  <a:pt x="0" y="17038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624071" y="6286500"/>
            <a:ext cx="3635229" cy="2971800"/>
          </a:xfrm>
          <a:custGeom>
            <a:avLst/>
            <a:gdLst/>
            <a:ahLst/>
            <a:cxnLst/>
            <a:rect l="l" t="t" r="r" b="b"/>
            <a:pathLst>
              <a:path w="3635229" h="2971800">
                <a:moveTo>
                  <a:pt x="0" y="0"/>
                </a:moveTo>
                <a:lnTo>
                  <a:pt x="3635229" y="0"/>
                </a:lnTo>
                <a:lnTo>
                  <a:pt x="3635229" y="2971800"/>
                </a:lnTo>
                <a:lnTo>
                  <a:pt x="0" y="2971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108956" y="735058"/>
            <a:ext cx="6719462" cy="1519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Uniform</a:t>
            </a:r>
          </a:p>
        </p:txBody>
      </p:sp>
      <p:sp>
        <p:nvSpPr>
          <p:cNvPr id="9" name="Freeform 9"/>
          <p:cNvSpPr/>
          <p:nvPr/>
        </p:nvSpPr>
        <p:spPr>
          <a:xfrm flipH="1">
            <a:off x="1028700" y="1767943"/>
            <a:ext cx="2756916" cy="4114800"/>
          </a:xfrm>
          <a:custGeom>
            <a:avLst/>
            <a:gdLst/>
            <a:ahLst/>
            <a:cxnLst/>
            <a:rect l="l" t="t" r="r" b="b"/>
            <a:pathLst>
              <a:path w="2756916" h="4114800">
                <a:moveTo>
                  <a:pt x="2756916" y="0"/>
                </a:moveTo>
                <a:lnTo>
                  <a:pt x="0" y="0"/>
                </a:lnTo>
                <a:lnTo>
                  <a:pt x="0" y="4114800"/>
                </a:lnTo>
                <a:lnTo>
                  <a:pt x="2756916" y="4114800"/>
                </a:lnTo>
                <a:lnTo>
                  <a:pt x="275691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407158" y="3975099"/>
            <a:ext cx="8868945" cy="5283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8865" lvl="1" indent="-539115">
              <a:lnSpc>
                <a:spcPts val="6999"/>
              </a:lnSpc>
              <a:buFont typeface="Arial"/>
              <a:buChar char="•"/>
            </a:pPr>
            <a:r>
              <a:rPr lang="en-US" sz="49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School skirt/ grey trousers</a:t>
            </a:r>
            <a:endParaRPr lang="en-US" dirty="0"/>
          </a:p>
          <a:p>
            <a:pPr marL="1078865" lvl="1" indent="-539115">
              <a:lnSpc>
                <a:spcPts val="6999"/>
              </a:lnSpc>
              <a:buFont typeface="Arial"/>
              <a:buChar char="•"/>
            </a:pPr>
            <a:r>
              <a:rPr lang="en-US" sz="49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White shirt  </a:t>
            </a:r>
            <a:endParaRPr lang="en-US" sz="495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  <a:p>
            <a:pPr marL="1078865" lvl="1" indent="-539115" algn="l">
              <a:lnSpc>
                <a:spcPts val="6999"/>
              </a:lnSpc>
              <a:buFont typeface="Arial"/>
              <a:buChar char="•"/>
            </a:pPr>
            <a:r>
              <a:rPr lang="en-US" sz="49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Tie </a:t>
            </a:r>
            <a:endParaRPr lang="en-US" sz="495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  <a:p>
            <a:pPr marL="1078865" lvl="1" indent="-539115">
              <a:lnSpc>
                <a:spcPts val="6999"/>
              </a:lnSpc>
              <a:buFont typeface="Arial"/>
              <a:buChar char="•"/>
            </a:pPr>
            <a:r>
              <a:rPr lang="en-US" sz="49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School Jumper/Cardigan</a:t>
            </a:r>
            <a:endParaRPr lang="en-US" sz="495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  <a:p>
            <a:pPr marL="1078865" lvl="1" indent="-539115">
              <a:lnSpc>
                <a:spcPts val="6999"/>
              </a:lnSpc>
              <a:buFont typeface="Arial"/>
              <a:buChar char="•"/>
            </a:pPr>
            <a:r>
              <a:rPr lang="en-US" sz="49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Black school shoes </a:t>
            </a:r>
            <a:endParaRPr lang="en-US" sz="495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  <a:p>
            <a:pPr algn="l">
              <a:lnSpc>
                <a:spcPts val="6999"/>
              </a:lnSpc>
            </a:pPr>
            <a:endParaRPr lang="en-US" sz="4999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060252" y="933450"/>
            <a:ext cx="6756400" cy="7117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PE- </a:t>
            </a:r>
          </a:p>
          <a:p>
            <a:pPr marL="1078865" lvl="1" indent="-539115" algn="just">
              <a:lnSpc>
                <a:spcPts val="6999"/>
              </a:lnSpc>
              <a:buFont typeface="Arial"/>
              <a:buChar char="•"/>
            </a:pPr>
            <a:r>
              <a:rPr lang="en-US" sz="49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Black trousers/shorts</a:t>
            </a:r>
            <a:endParaRPr lang="en-US" sz="495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  <a:p>
            <a:pPr marL="1078865" lvl="1" indent="-539115">
              <a:lnSpc>
                <a:spcPts val="6999"/>
              </a:lnSpc>
              <a:buFont typeface="Arial"/>
              <a:buChar char="•"/>
            </a:pPr>
            <a:r>
              <a:rPr lang="en-US" sz="49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School PE T-Shirt</a:t>
            </a:r>
            <a:endParaRPr lang="en-US" sz="495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  <a:p>
            <a:pPr marL="1078865" lvl="1" indent="-539115">
              <a:lnSpc>
                <a:spcPts val="6999"/>
              </a:lnSpc>
              <a:buFont typeface="Arial"/>
              <a:buChar char="•"/>
            </a:pPr>
            <a:r>
              <a:rPr lang="en-US" sz="49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School PE Sweatshirt/School Jumper</a:t>
            </a:r>
            <a:endParaRPr lang="en-US" sz="495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  <a:p>
            <a:pPr marL="1078865" lvl="1" indent="-539115" algn="l">
              <a:lnSpc>
                <a:spcPts val="6999"/>
              </a:lnSpc>
              <a:buFont typeface="Arial"/>
              <a:buChar char="•"/>
            </a:pPr>
            <a:r>
              <a:rPr lang="en-US" sz="49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Trainers </a:t>
            </a:r>
            <a:endParaRPr lang="en-US" sz="495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  <a:p>
            <a:pPr algn="ctr">
              <a:lnSpc>
                <a:spcPts val="6999"/>
              </a:lnSpc>
              <a:spcBef>
                <a:spcPct val="0"/>
              </a:spcBef>
            </a:pPr>
            <a:endParaRPr lang="en-US" sz="4999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95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5383" y="220738"/>
            <a:ext cx="17905954" cy="9834912"/>
          </a:xfrm>
          <a:custGeom>
            <a:avLst/>
            <a:gdLst/>
            <a:ahLst/>
            <a:cxnLst/>
            <a:rect l="l" t="t" r="r" b="b"/>
            <a:pathLst>
              <a:path w="17905954" h="9834912">
                <a:moveTo>
                  <a:pt x="0" y="0"/>
                </a:moveTo>
                <a:lnTo>
                  <a:pt x="17905953" y="0"/>
                </a:lnTo>
                <a:lnTo>
                  <a:pt x="17905953" y="9834911"/>
                </a:lnTo>
                <a:lnTo>
                  <a:pt x="0" y="9834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81830" y="791392"/>
            <a:ext cx="17305627" cy="9141278"/>
            <a:chOff x="0" y="0"/>
            <a:chExt cx="4557861" cy="24075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7861" cy="2407580"/>
            </a:xfrm>
            <a:custGeom>
              <a:avLst/>
              <a:gdLst/>
              <a:ahLst/>
              <a:cxnLst/>
              <a:rect l="l" t="t" r="r" b="b"/>
              <a:pathLst>
                <a:path w="4557861" h="2407580">
                  <a:moveTo>
                    <a:pt x="0" y="0"/>
                  </a:moveTo>
                  <a:lnTo>
                    <a:pt x="4557861" y="0"/>
                  </a:lnTo>
                  <a:lnTo>
                    <a:pt x="4557861" y="2407580"/>
                  </a:lnTo>
                  <a:lnTo>
                    <a:pt x="0" y="240758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57861" cy="24456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879543" y="788804"/>
            <a:ext cx="8510200" cy="1904157"/>
          </a:xfrm>
          <a:custGeom>
            <a:avLst/>
            <a:gdLst/>
            <a:ahLst/>
            <a:cxnLst/>
            <a:rect l="l" t="t" r="r" b="b"/>
            <a:pathLst>
              <a:path w="8510200" h="1904157">
                <a:moveTo>
                  <a:pt x="0" y="0"/>
                </a:moveTo>
                <a:lnTo>
                  <a:pt x="8510201" y="0"/>
                </a:lnTo>
                <a:lnTo>
                  <a:pt x="8510201" y="1904157"/>
                </a:lnTo>
                <a:lnTo>
                  <a:pt x="0" y="19041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721443" y="6286500"/>
            <a:ext cx="3537857" cy="2971800"/>
          </a:xfrm>
          <a:custGeom>
            <a:avLst/>
            <a:gdLst/>
            <a:ahLst/>
            <a:cxnLst/>
            <a:rect l="l" t="t" r="r" b="b"/>
            <a:pathLst>
              <a:path w="3537857" h="2971800">
                <a:moveTo>
                  <a:pt x="0" y="0"/>
                </a:moveTo>
                <a:lnTo>
                  <a:pt x="3537857" y="0"/>
                </a:lnTo>
                <a:lnTo>
                  <a:pt x="3537857" y="2971800"/>
                </a:lnTo>
                <a:lnTo>
                  <a:pt x="0" y="2971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341955" y="890617"/>
            <a:ext cx="7720675" cy="1519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Homework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19518" y="3825874"/>
            <a:ext cx="10350476" cy="5796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4095" lvl="1" indent="-506730">
              <a:lnSpc>
                <a:spcPts val="6579"/>
              </a:lnSpc>
              <a:buFont typeface="Arial"/>
              <a:buChar char="•"/>
            </a:pPr>
            <a:r>
              <a:rPr lang="en-US" sz="46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There is an expectation that all children will read for 10-15minutes each day at home. </a:t>
            </a:r>
            <a:endParaRPr lang="en-US" sz="4650" dirty="0"/>
          </a:p>
          <a:p>
            <a:pPr marL="1014095" lvl="1" indent="-506730">
              <a:lnSpc>
                <a:spcPts val="6579"/>
              </a:lnSpc>
              <a:buFont typeface="Arial"/>
              <a:buChar char="•"/>
            </a:pPr>
            <a:r>
              <a:rPr lang="en-US" sz="46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Times tables rockstars- 5 minutes each day at home.</a:t>
            </a:r>
            <a:endParaRPr lang="en-US" sz="465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  <a:p>
            <a:pPr marL="1014095" lvl="1" indent="-506730" algn="l">
              <a:lnSpc>
                <a:spcPts val="6579"/>
              </a:lnSpc>
              <a:buFont typeface="Arial"/>
              <a:buChar char="•"/>
            </a:pPr>
            <a:r>
              <a:rPr lang="en-US" sz="46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Optional homework.</a:t>
            </a:r>
            <a:endParaRPr lang="en-US" sz="465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  <a:p>
            <a:pPr algn="l">
              <a:lnSpc>
                <a:spcPts val="5880"/>
              </a:lnSpc>
              <a:spcBef>
                <a:spcPct val="0"/>
              </a:spcBef>
            </a:pPr>
            <a:endParaRPr lang="en-US" sz="4699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4502384" y="1610359"/>
            <a:ext cx="2756916" cy="4114800"/>
          </a:xfrm>
          <a:custGeom>
            <a:avLst/>
            <a:gdLst/>
            <a:ahLst/>
            <a:cxnLst/>
            <a:rect l="l" t="t" r="r" b="b"/>
            <a:pathLst>
              <a:path w="2756916" h="4114800">
                <a:moveTo>
                  <a:pt x="0" y="0"/>
                </a:moveTo>
                <a:lnTo>
                  <a:pt x="2756916" y="0"/>
                </a:lnTo>
                <a:lnTo>
                  <a:pt x="27569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C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5383" y="220738"/>
            <a:ext cx="17905954" cy="9834912"/>
          </a:xfrm>
          <a:custGeom>
            <a:avLst/>
            <a:gdLst/>
            <a:ahLst/>
            <a:cxnLst/>
            <a:rect l="l" t="t" r="r" b="b"/>
            <a:pathLst>
              <a:path w="17905954" h="9834912">
                <a:moveTo>
                  <a:pt x="0" y="0"/>
                </a:moveTo>
                <a:lnTo>
                  <a:pt x="17905953" y="0"/>
                </a:lnTo>
                <a:lnTo>
                  <a:pt x="17905953" y="9834911"/>
                </a:lnTo>
                <a:lnTo>
                  <a:pt x="0" y="9834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81830" y="603303"/>
            <a:ext cx="17305627" cy="9141278"/>
            <a:chOff x="0" y="0"/>
            <a:chExt cx="4557861" cy="24075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7861" cy="2407580"/>
            </a:xfrm>
            <a:custGeom>
              <a:avLst/>
              <a:gdLst/>
              <a:ahLst/>
              <a:cxnLst/>
              <a:rect l="l" t="t" r="r" b="b"/>
              <a:pathLst>
                <a:path w="4557861" h="2407580">
                  <a:moveTo>
                    <a:pt x="0" y="0"/>
                  </a:moveTo>
                  <a:lnTo>
                    <a:pt x="4557861" y="0"/>
                  </a:lnTo>
                  <a:lnTo>
                    <a:pt x="4557861" y="2407580"/>
                  </a:lnTo>
                  <a:lnTo>
                    <a:pt x="0" y="240758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57861" cy="24456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879543" y="815864"/>
            <a:ext cx="8510200" cy="1904157"/>
          </a:xfrm>
          <a:custGeom>
            <a:avLst/>
            <a:gdLst/>
            <a:ahLst/>
            <a:cxnLst/>
            <a:rect l="l" t="t" r="r" b="b"/>
            <a:pathLst>
              <a:path w="8510200" h="1904157">
                <a:moveTo>
                  <a:pt x="0" y="0"/>
                </a:moveTo>
                <a:lnTo>
                  <a:pt x="8510201" y="0"/>
                </a:lnTo>
                <a:lnTo>
                  <a:pt x="8510201" y="1904157"/>
                </a:lnTo>
                <a:lnTo>
                  <a:pt x="0" y="19041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389744" y="6814030"/>
            <a:ext cx="3869556" cy="2444270"/>
          </a:xfrm>
          <a:custGeom>
            <a:avLst/>
            <a:gdLst/>
            <a:ahLst/>
            <a:cxnLst/>
            <a:rect l="l" t="t" r="r" b="b"/>
            <a:pathLst>
              <a:path w="3869556" h="2444270">
                <a:moveTo>
                  <a:pt x="0" y="0"/>
                </a:moveTo>
                <a:lnTo>
                  <a:pt x="3869556" y="0"/>
                </a:lnTo>
                <a:lnTo>
                  <a:pt x="3869556" y="2444270"/>
                </a:lnTo>
                <a:lnTo>
                  <a:pt x="0" y="24442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423135" y="917677"/>
            <a:ext cx="7450077" cy="1519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Reading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34577" y="3316605"/>
            <a:ext cx="12235910" cy="5069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7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This year we will continue with the pizza parties for the children who are meeting their reading target. </a:t>
            </a:r>
          </a:p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750" dirty="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 addition to this we will be counting how many evenings children are reading at home to earn  some certificates. </a:t>
            </a:r>
            <a:endParaRPr lang="en-US" sz="4750" dirty="0">
              <a:solidFill>
                <a:srgbClr val="000000"/>
              </a:solidFill>
              <a:latin typeface="Glacial Indifference"/>
              <a:ea typeface="Glacial Indifference"/>
              <a:cs typeface="Glacial Indifference"/>
            </a:endParaRPr>
          </a:p>
        </p:txBody>
      </p:sp>
      <p:sp>
        <p:nvSpPr>
          <p:cNvPr id="10" name="Freeform 10"/>
          <p:cNvSpPr/>
          <p:nvPr/>
        </p:nvSpPr>
        <p:spPr>
          <a:xfrm flipH="1">
            <a:off x="1028700" y="1134251"/>
            <a:ext cx="2756916" cy="4114800"/>
          </a:xfrm>
          <a:custGeom>
            <a:avLst/>
            <a:gdLst/>
            <a:ahLst/>
            <a:cxnLst/>
            <a:rect l="l" t="t" r="r" b="b"/>
            <a:pathLst>
              <a:path w="2756916" h="4114800">
                <a:moveTo>
                  <a:pt x="2756916" y="0"/>
                </a:moveTo>
                <a:lnTo>
                  <a:pt x="0" y="0"/>
                </a:lnTo>
                <a:lnTo>
                  <a:pt x="0" y="4114800"/>
                </a:lnTo>
                <a:lnTo>
                  <a:pt x="2756916" y="4114800"/>
                </a:lnTo>
                <a:lnTo>
                  <a:pt x="275691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A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5383" y="220738"/>
            <a:ext cx="17905954" cy="9834912"/>
          </a:xfrm>
          <a:custGeom>
            <a:avLst/>
            <a:gdLst/>
            <a:ahLst/>
            <a:cxnLst/>
            <a:rect l="l" t="t" r="r" b="b"/>
            <a:pathLst>
              <a:path w="17905954" h="9834912">
                <a:moveTo>
                  <a:pt x="0" y="0"/>
                </a:moveTo>
                <a:lnTo>
                  <a:pt x="17905953" y="0"/>
                </a:lnTo>
                <a:lnTo>
                  <a:pt x="17905953" y="9834911"/>
                </a:lnTo>
                <a:lnTo>
                  <a:pt x="0" y="9834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81830" y="603303"/>
            <a:ext cx="17305627" cy="9141278"/>
            <a:chOff x="0" y="0"/>
            <a:chExt cx="4557861" cy="24075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7861" cy="2407580"/>
            </a:xfrm>
            <a:custGeom>
              <a:avLst/>
              <a:gdLst/>
              <a:ahLst/>
              <a:cxnLst/>
              <a:rect l="l" t="t" r="r" b="b"/>
              <a:pathLst>
                <a:path w="4557861" h="2407580">
                  <a:moveTo>
                    <a:pt x="0" y="0"/>
                  </a:moveTo>
                  <a:lnTo>
                    <a:pt x="4557861" y="0"/>
                  </a:lnTo>
                  <a:lnTo>
                    <a:pt x="4557861" y="2407580"/>
                  </a:lnTo>
                  <a:lnTo>
                    <a:pt x="0" y="240758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57861" cy="24456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879543" y="842924"/>
            <a:ext cx="8510200" cy="1904157"/>
          </a:xfrm>
          <a:custGeom>
            <a:avLst/>
            <a:gdLst/>
            <a:ahLst/>
            <a:cxnLst/>
            <a:rect l="l" t="t" r="r" b="b"/>
            <a:pathLst>
              <a:path w="8510200" h="1904157">
                <a:moveTo>
                  <a:pt x="0" y="0"/>
                </a:moveTo>
                <a:lnTo>
                  <a:pt x="8510201" y="0"/>
                </a:lnTo>
                <a:lnTo>
                  <a:pt x="8510201" y="1904157"/>
                </a:lnTo>
                <a:lnTo>
                  <a:pt x="0" y="19041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687783" y="6286500"/>
            <a:ext cx="3571517" cy="2971800"/>
          </a:xfrm>
          <a:custGeom>
            <a:avLst/>
            <a:gdLst/>
            <a:ahLst/>
            <a:cxnLst/>
            <a:rect l="l" t="t" r="r" b="b"/>
            <a:pathLst>
              <a:path w="3571517" h="2971800">
                <a:moveTo>
                  <a:pt x="0" y="0"/>
                </a:moveTo>
                <a:lnTo>
                  <a:pt x="3571517" y="0"/>
                </a:lnTo>
                <a:lnTo>
                  <a:pt x="3571517" y="2971800"/>
                </a:lnTo>
                <a:lnTo>
                  <a:pt x="0" y="2971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782493" y="3573145"/>
            <a:ext cx="11607251" cy="4505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43" lvl="1" indent="-593721" algn="l">
              <a:lnSpc>
                <a:spcPts val="7699"/>
              </a:lnSpc>
              <a:buFont typeface="Arial"/>
              <a:buChar char="•"/>
            </a:pPr>
            <a:r>
              <a:rPr lang="en-US" sz="5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Times tables rock star</a:t>
            </a:r>
          </a:p>
          <a:p>
            <a:pPr marL="1187443" lvl="1" indent="-593721" algn="l">
              <a:lnSpc>
                <a:spcPts val="7699"/>
              </a:lnSpc>
              <a:buFont typeface="Arial"/>
              <a:buChar char="•"/>
            </a:pPr>
            <a:r>
              <a:rPr lang="en-US" sz="5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Lexia </a:t>
            </a:r>
          </a:p>
          <a:p>
            <a:pPr marL="1187443" lvl="1" indent="-593721" algn="l">
              <a:lnSpc>
                <a:spcPts val="7699"/>
              </a:lnSpc>
              <a:buFont typeface="Arial"/>
              <a:buChar char="•"/>
            </a:pPr>
            <a:r>
              <a:rPr lang="en-US" sz="54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BBC Bitesize </a:t>
            </a:r>
          </a:p>
          <a:p>
            <a:pPr algn="l">
              <a:lnSpc>
                <a:spcPts val="6859"/>
              </a:lnSpc>
            </a:pPr>
            <a:endParaRPr lang="en-US" sz="5499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5880"/>
              </a:lnSpc>
            </a:pPr>
            <a:endParaRPr lang="en-US" sz="5499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4502384" y="1682115"/>
            <a:ext cx="2756916" cy="4114800"/>
          </a:xfrm>
          <a:custGeom>
            <a:avLst/>
            <a:gdLst/>
            <a:ahLst/>
            <a:cxnLst/>
            <a:rect l="l" t="t" r="r" b="b"/>
            <a:pathLst>
              <a:path w="2756916" h="4114800">
                <a:moveTo>
                  <a:pt x="0" y="0"/>
                </a:moveTo>
                <a:lnTo>
                  <a:pt x="2756916" y="0"/>
                </a:lnTo>
                <a:lnTo>
                  <a:pt x="27569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601295" y="3511866"/>
            <a:ext cx="4331780" cy="2285049"/>
          </a:xfrm>
          <a:custGeom>
            <a:avLst/>
            <a:gdLst/>
            <a:ahLst/>
            <a:cxnLst/>
            <a:rect l="l" t="t" r="r" b="b"/>
            <a:pathLst>
              <a:path w="4331780" h="2285049">
                <a:moveTo>
                  <a:pt x="0" y="0"/>
                </a:moveTo>
                <a:lnTo>
                  <a:pt x="4331781" y="0"/>
                </a:lnTo>
                <a:lnTo>
                  <a:pt x="4331781" y="2285049"/>
                </a:lnTo>
                <a:lnTo>
                  <a:pt x="0" y="228504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28700" y="7817871"/>
            <a:ext cx="8115300" cy="1221507"/>
          </a:xfrm>
          <a:custGeom>
            <a:avLst/>
            <a:gdLst/>
            <a:ahLst/>
            <a:cxnLst/>
            <a:rect l="l" t="t" r="r" b="b"/>
            <a:pathLst>
              <a:path w="8115300" h="1221507">
                <a:moveTo>
                  <a:pt x="0" y="0"/>
                </a:moveTo>
                <a:lnTo>
                  <a:pt x="8115300" y="0"/>
                </a:lnTo>
                <a:lnTo>
                  <a:pt x="8115300" y="1221507"/>
                </a:lnTo>
                <a:lnTo>
                  <a:pt x="0" y="122150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38778" y="651287"/>
            <a:ext cx="2287430" cy="2287430"/>
          </a:xfrm>
          <a:custGeom>
            <a:avLst/>
            <a:gdLst/>
            <a:ahLst/>
            <a:cxnLst/>
            <a:rect l="l" t="t" r="r" b="b"/>
            <a:pathLst>
              <a:path w="2287430" h="2287430">
                <a:moveTo>
                  <a:pt x="0" y="0"/>
                </a:moveTo>
                <a:lnTo>
                  <a:pt x="2287430" y="0"/>
                </a:lnTo>
                <a:lnTo>
                  <a:pt x="2287430" y="2287430"/>
                </a:lnTo>
                <a:lnTo>
                  <a:pt x="0" y="228743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520815" y="1071562"/>
            <a:ext cx="7246371" cy="1087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9"/>
              </a:lnSpc>
              <a:spcBef>
                <a:spcPct val="0"/>
              </a:spcBef>
            </a:pPr>
            <a:r>
              <a:rPr lang="en-US" sz="6299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Useful websites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CD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5383" y="220738"/>
            <a:ext cx="17905954" cy="9834912"/>
          </a:xfrm>
          <a:custGeom>
            <a:avLst/>
            <a:gdLst/>
            <a:ahLst/>
            <a:cxnLst/>
            <a:rect l="l" t="t" r="r" b="b"/>
            <a:pathLst>
              <a:path w="17905954" h="9834912">
                <a:moveTo>
                  <a:pt x="0" y="0"/>
                </a:moveTo>
                <a:lnTo>
                  <a:pt x="17905953" y="0"/>
                </a:lnTo>
                <a:lnTo>
                  <a:pt x="17905953" y="9834911"/>
                </a:lnTo>
                <a:lnTo>
                  <a:pt x="0" y="9834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5383" y="572861"/>
            <a:ext cx="17305627" cy="9141278"/>
            <a:chOff x="0" y="0"/>
            <a:chExt cx="4557861" cy="24075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7861" cy="2407580"/>
            </a:xfrm>
            <a:custGeom>
              <a:avLst/>
              <a:gdLst/>
              <a:ahLst/>
              <a:cxnLst/>
              <a:rect l="l" t="t" r="r" b="b"/>
              <a:pathLst>
                <a:path w="4557861" h="2407580">
                  <a:moveTo>
                    <a:pt x="0" y="0"/>
                  </a:moveTo>
                  <a:lnTo>
                    <a:pt x="4557861" y="0"/>
                  </a:lnTo>
                  <a:lnTo>
                    <a:pt x="4557861" y="2407580"/>
                  </a:lnTo>
                  <a:lnTo>
                    <a:pt x="0" y="2407580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57861" cy="24456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879543" y="842924"/>
            <a:ext cx="8510200" cy="1904157"/>
          </a:xfrm>
          <a:custGeom>
            <a:avLst/>
            <a:gdLst/>
            <a:ahLst/>
            <a:cxnLst/>
            <a:rect l="l" t="t" r="r" b="b"/>
            <a:pathLst>
              <a:path w="8510200" h="1904157">
                <a:moveTo>
                  <a:pt x="0" y="0"/>
                </a:moveTo>
                <a:lnTo>
                  <a:pt x="8510201" y="0"/>
                </a:lnTo>
                <a:lnTo>
                  <a:pt x="8510201" y="1904157"/>
                </a:lnTo>
                <a:lnTo>
                  <a:pt x="0" y="19041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716170" y="6286500"/>
            <a:ext cx="3543130" cy="2971800"/>
          </a:xfrm>
          <a:custGeom>
            <a:avLst/>
            <a:gdLst/>
            <a:ahLst/>
            <a:cxnLst/>
            <a:rect l="l" t="t" r="r" b="b"/>
            <a:pathLst>
              <a:path w="3543130" h="2971800">
                <a:moveTo>
                  <a:pt x="0" y="0"/>
                </a:moveTo>
                <a:lnTo>
                  <a:pt x="3543130" y="0"/>
                </a:lnTo>
                <a:lnTo>
                  <a:pt x="3543130" y="2971800"/>
                </a:lnTo>
                <a:lnTo>
                  <a:pt x="0" y="2971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432030" y="944737"/>
            <a:ext cx="7305641" cy="1519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000000"/>
                </a:solidFill>
                <a:latin typeface="Apricots"/>
                <a:ea typeface="Apricots"/>
                <a:cs typeface="Apricots"/>
                <a:sym typeface="Apricots"/>
              </a:rPr>
              <a:t>Questions</a:t>
            </a:r>
          </a:p>
        </p:txBody>
      </p:sp>
      <p:sp>
        <p:nvSpPr>
          <p:cNvPr id="9" name="Freeform 9"/>
          <p:cNvSpPr/>
          <p:nvPr/>
        </p:nvSpPr>
        <p:spPr>
          <a:xfrm>
            <a:off x="14502384" y="1682115"/>
            <a:ext cx="2756916" cy="4114800"/>
          </a:xfrm>
          <a:custGeom>
            <a:avLst/>
            <a:gdLst/>
            <a:ahLst/>
            <a:cxnLst/>
            <a:rect l="l" t="t" r="r" b="b"/>
            <a:pathLst>
              <a:path w="2756916" h="4114800">
                <a:moveTo>
                  <a:pt x="0" y="0"/>
                </a:moveTo>
                <a:lnTo>
                  <a:pt x="2756916" y="0"/>
                </a:lnTo>
                <a:lnTo>
                  <a:pt x="27569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Dotted Meet the Teacher Digital Presentation</dc:title>
  <cp:revision>40</cp:revision>
  <dcterms:created xsi:type="dcterms:W3CDTF">2006-08-16T00:00:00Z</dcterms:created>
  <dcterms:modified xsi:type="dcterms:W3CDTF">2024-09-11T06:22:03Z</dcterms:modified>
  <dc:identifier>DAGQPcNRCiM</dc:identifier>
</cp:coreProperties>
</file>